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80" r:id="rId5"/>
    <p:sldId id="267" r:id="rId6"/>
    <p:sldId id="279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F8311-2504-4831-AD0D-3B4F13EC3B18}" v="260" dt="2025-06-24T15:50:21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18"/>
  </p:normalViewPr>
  <p:slideViewPr>
    <p:cSldViewPr snapToGrid="0">
      <p:cViewPr varScale="1">
        <p:scale>
          <a:sx n="112" d="100"/>
          <a:sy n="112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884B8-B158-4556-B486-C6AC668657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0A9753F-E228-451F-B303-A951B62130E2}">
      <dgm:prSet custT="1"/>
      <dgm:spPr/>
      <dgm:t>
        <a:bodyPr/>
        <a:lstStyle/>
        <a:p>
          <a:pPr>
            <a:defRPr b="1"/>
          </a:pPr>
          <a:r>
            <a:rPr lang="en-GB" sz="2000" dirty="0">
              <a:latin typeface="Merriweather" panose="00000500000000000000" pitchFamily="2" charset="0"/>
            </a:rPr>
            <a:t>NHSE Annual Spend: </a:t>
          </a:r>
        </a:p>
        <a:p>
          <a:pPr>
            <a:defRPr b="1"/>
          </a:pPr>
          <a:r>
            <a:rPr lang="en-GB" sz="2000" dirty="0">
              <a:solidFill>
                <a:srgbClr val="FF0000"/>
              </a:solidFill>
              <a:latin typeface="Merriweather" panose="00000500000000000000" pitchFamily="2" charset="0"/>
            </a:rPr>
            <a:t>~3 Billion £</a:t>
          </a:r>
        </a:p>
        <a:p>
          <a:pPr>
            <a:defRPr b="1"/>
          </a:pPr>
          <a:endParaRPr lang="en-GB" sz="2400" dirty="0">
            <a:solidFill>
              <a:srgbClr val="FF0000"/>
            </a:solidFill>
            <a:latin typeface="Merriweather" panose="00000500000000000000" pitchFamily="2" charset="0"/>
          </a:endParaRPr>
        </a:p>
        <a:p>
          <a:pPr>
            <a:defRPr b="1"/>
          </a:pPr>
          <a:r>
            <a:rPr lang="en-GB" sz="1800" b="0" dirty="0">
              <a:solidFill>
                <a:schemeClr val="tx1"/>
              </a:solidFill>
              <a:latin typeface="Merriweather" panose="00000500000000000000" pitchFamily="2" charset="0"/>
            </a:rPr>
            <a:t>(NHSSC data only)</a:t>
          </a:r>
          <a:endParaRPr lang="en-US" sz="1800" b="0" dirty="0">
            <a:solidFill>
              <a:schemeClr val="tx1"/>
            </a:solidFill>
            <a:latin typeface="Merriweather" panose="00000500000000000000" pitchFamily="2" charset="0"/>
          </a:endParaRPr>
        </a:p>
      </dgm:t>
    </dgm:pt>
    <dgm:pt modelId="{73B795E3-3FD0-41E9-A1DC-E0E8647DF1E1}" type="parTrans" cxnId="{CAC08A89-748C-43D2-A334-BBA9CD1073DB}">
      <dgm:prSet/>
      <dgm:spPr/>
      <dgm:t>
        <a:bodyPr/>
        <a:lstStyle/>
        <a:p>
          <a:endParaRPr lang="en-US"/>
        </a:p>
      </dgm:t>
    </dgm:pt>
    <dgm:pt modelId="{A2D7E374-8AFA-4CE8-8E63-053F43AF78C7}" type="sibTrans" cxnId="{CAC08A89-748C-43D2-A334-BBA9CD1073DB}">
      <dgm:prSet/>
      <dgm:spPr/>
      <dgm:t>
        <a:bodyPr/>
        <a:lstStyle/>
        <a:p>
          <a:endParaRPr lang="en-US"/>
        </a:p>
      </dgm:t>
    </dgm:pt>
    <dgm:pt modelId="{CBC508ED-F044-4E5B-B58B-89BCA26527DB}">
      <dgm:prSet custT="1"/>
      <dgm:spPr/>
      <dgm:t>
        <a:bodyPr/>
        <a:lstStyle/>
        <a:p>
          <a:pPr>
            <a:defRPr b="1"/>
          </a:pPr>
          <a:r>
            <a:rPr lang="en-GB" sz="2000" dirty="0">
              <a:latin typeface="Merriweather" panose="00000500000000000000" pitchFamily="2" charset="0"/>
            </a:rPr>
            <a:t>Over </a:t>
          </a:r>
          <a:r>
            <a:rPr lang="en-GB" sz="2000" dirty="0">
              <a:solidFill>
                <a:srgbClr val="FF0000"/>
              </a:solidFill>
              <a:latin typeface="Merriweather" panose="00000500000000000000" pitchFamily="2" charset="0"/>
            </a:rPr>
            <a:t>115,000</a:t>
          </a:r>
          <a:r>
            <a:rPr lang="en-GB" sz="2000" dirty="0">
              <a:latin typeface="Merriweather" panose="00000500000000000000" pitchFamily="2" charset="0"/>
            </a:rPr>
            <a:t> Suppliers</a:t>
          </a:r>
          <a:endParaRPr lang="en-US" sz="2000" dirty="0">
            <a:latin typeface="Merriweather" panose="00000500000000000000" pitchFamily="2" charset="0"/>
          </a:endParaRPr>
        </a:p>
      </dgm:t>
    </dgm:pt>
    <dgm:pt modelId="{EE89CD0C-B928-4600-9FBF-3466E0A59DE5}" type="parTrans" cxnId="{21EA07F6-15AA-48E7-AA95-2341DA6D8B89}">
      <dgm:prSet/>
      <dgm:spPr/>
      <dgm:t>
        <a:bodyPr/>
        <a:lstStyle/>
        <a:p>
          <a:endParaRPr lang="en-US"/>
        </a:p>
      </dgm:t>
    </dgm:pt>
    <dgm:pt modelId="{421DB555-3100-45B3-9548-586A5EB2D957}" type="sibTrans" cxnId="{21EA07F6-15AA-48E7-AA95-2341DA6D8B89}">
      <dgm:prSet/>
      <dgm:spPr/>
      <dgm:t>
        <a:bodyPr/>
        <a:lstStyle/>
        <a:p>
          <a:endParaRPr lang="en-US"/>
        </a:p>
      </dgm:t>
    </dgm:pt>
    <dgm:pt modelId="{F418113A-DCB0-451E-9401-1FF1717F583B}">
      <dgm:prSet custT="1"/>
      <dgm:spPr/>
      <dgm:t>
        <a:bodyPr/>
        <a:lstStyle/>
        <a:p>
          <a:pPr>
            <a:defRPr b="1"/>
          </a:pPr>
          <a:r>
            <a:rPr lang="en-GB" sz="2000" dirty="0">
              <a:latin typeface="Merriweather" panose="00000500000000000000" pitchFamily="2" charset="0"/>
            </a:rPr>
            <a:t>NHSE Annual Purchased Volume: </a:t>
          </a:r>
        </a:p>
        <a:p>
          <a:pPr>
            <a:defRPr b="1"/>
          </a:pPr>
          <a:r>
            <a:rPr lang="en-GB" sz="2000" dirty="0">
              <a:solidFill>
                <a:srgbClr val="FF0000"/>
              </a:solidFill>
              <a:latin typeface="Merriweather" panose="00000500000000000000" pitchFamily="2" charset="0"/>
            </a:rPr>
            <a:t>&gt; 20 Billion Eaches</a:t>
          </a:r>
          <a:endParaRPr lang="en-US" sz="2000" dirty="0">
            <a:solidFill>
              <a:srgbClr val="FF0000"/>
            </a:solidFill>
            <a:latin typeface="Merriweather" panose="00000500000000000000" pitchFamily="2" charset="0"/>
          </a:endParaRPr>
        </a:p>
      </dgm:t>
    </dgm:pt>
    <dgm:pt modelId="{C0A015A6-10D2-48BA-B8D1-47E3D61261D7}" type="parTrans" cxnId="{DAABE128-6291-4DB6-B3F8-4EC38503EEB3}">
      <dgm:prSet/>
      <dgm:spPr/>
      <dgm:t>
        <a:bodyPr/>
        <a:lstStyle/>
        <a:p>
          <a:endParaRPr lang="en-US"/>
        </a:p>
      </dgm:t>
    </dgm:pt>
    <dgm:pt modelId="{0BC5296F-E697-4476-AF75-87F7AB6D349A}" type="sibTrans" cxnId="{DAABE128-6291-4DB6-B3F8-4EC38503EEB3}">
      <dgm:prSet/>
      <dgm:spPr/>
      <dgm:t>
        <a:bodyPr/>
        <a:lstStyle/>
        <a:p>
          <a:endParaRPr lang="en-US"/>
        </a:p>
      </dgm:t>
    </dgm:pt>
    <dgm:pt modelId="{95B0E411-02D9-4D2A-BABF-426BC7442D7B}">
      <dgm:prSet/>
      <dgm:spPr/>
      <dgm:t>
        <a:bodyPr/>
        <a:lstStyle/>
        <a:p>
          <a:r>
            <a:rPr lang="en-GB" dirty="0">
              <a:latin typeface="Merriweather" panose="00000500000000000000" pitchFamily="2" charset="0"/>
            </a:rPr>
            <a:t>More than </a:t>
          </a:r>
          <a:r>
            <a:rPr lang="en-GB" dirty="0">
              <a:solidFill>
                <a:srgbClr val="FF0000"/>
              </a:solidFill>
              <a:latin typeface="Merriweather" panose="00000500000000000000" pitchFamily="2" charset="0"/>
            </a:rPr>
            <a:t>95% of </a:t>
          </a:r>
          <a:r>
            <a:rPr lang="en-GB" dirty="0">
              <a:latin typeface="Merriweather" panose="00000500000000000000" pitchFamily="2" charset="0"/>
            </a:rPr>
            <a:t>those – likely disposable</a:t>
          </a:r>
          <a:endParaRPr lang="en-US" dirty="0">
            <a:latin typeface="Merriweather" panose="00000500000000000000" pitchFamily="2" charset="0"/>
          </a:endParaRPr>
        </a:p>
      </dgm:t>
    </dgm:pt>
    <dgm:pt modelId="{025E1FCC-CBA0-457C-A73C-0276613B1E4D}" type="parTrans" cxnId="{5C32D9BF-3CAC-4F04-AD39-07493DFFB746}">
      <dgm:prSet/>
      <dgm:spPr/>
      <dgm:t>
        <a:bodyPr/>
        <a:lstStyle/>
        <a:p>
          <a:endParaRPr lang="en-US"/>
        </a:p>
      </dgm:t>
    </dgm:pt>
    <dgm:pt modelId="{E5D4B11C-AAA3-4A7A-9920-DD1F14C432BE}" type="sibTrans" cxnId="{5C32D9BF-3CAC-4F04-AD39-07493DFFB746}">
      <dgm:prSet/>
      <dgm:spPr/>
      <dgm:t>
        <a:bodyPr/>
        <a:lstStyle/>
        <a:p>
          <a:endParaRPr lang="en-US"/>
        </a:p>
      </dgm:t>
    </dgm:pt>
    <dgm:pt modelId="{1F2588DD-0057-47D5-919A-E24D3B26B3E9}">
      <dgm:prSet custT="1"/>
      <dgm:spPr/>
      <dgm:t>
        <a:bodyPr/>
        <a:lstStyle/>
        <a:p>
          <a:pPr>
            <a:defRPr b="1"/>
          </a:pPr>
          <a:r>
            <a:rPr lang="en-GB" sz="2000" dirty="0">
              <a:latin typeface="Merriweather" panose="00000500000000000000" pitchFamily="2" charset="0"/>
            </a:rPr>
            <a:t>NHSE Carbon Footprint from Clinical Procurement: </a:t>
          </a:r>
        </a:p>
        <a:p>
          <a:pPr>
            <a:defRPr b="1"/>
          </a:pPr>
          <a:r>
            <a:rPr lang="en-GB" sz="2000" dirty="0">
              <a:solidFill>
                <a:srgbClr val="FF0000"/>
              </a:solidFill>
              <a:latin typeface="Merriweather" panose="00000500000000000000" pitchFamily="2" charset="0"/>
            </a:rPr>
            <a:t>2.5Mt CO2e</a:t>
          </a:r>
          <a:endParaRPr lang="en-US" sz="2000" dirty="0">
            <a:solidFill>
              <a:srgbClr val="FF0000"/>
            </a:solidFill>
            <a:latin typeface="Merriweather" panose="00000500000000000000" pitchFamily="2" charset="0"/>
          </a:endParaRPr>
        </a:p>
      </dgm:t>
    </dgm:pt>
    <dgm:pt modelId="{E2463D2D-CB86-4D75-91B5-C339B70333C3}" type="parTrans" cxnId="{BB830A5A-1D63-4D7E-AA23-BDE7127B6EF5}">
      <dgm:prSet/>
      <dgm:spPr/>
      <dgm:t>
        <a:bodyPr/>
        <a:lstStyle/>
        <a:p>
          <a:endParaRPr lang="en-US"/>
        </a:p>
      </dgm:t>
    </dgm:pt>
    <dgm:pt modelId="{BD220251-D5A3-4903-95B3-82B746216907}" type="sibTrans" cxnId="{BB830A5A-1D63-4D7E-AA23-BDE7127B6EF5}">
      <dgm:prSet/>
      <dgm:spPr/>
      <dgm:t>
        <a:bodyPr/>
        <a:lstStyle/>
        <a:p>
          <a:endParaRPr lang="en-US"/>
        </a:p>
      </dgm:t>
    </dgm:pt>
    <dgm:pt modelId="{2252F569-B46C-4381-B1D2-C8B2B4FAA8BB}">
      <dgm:prSet custT="1"/>
      <dgm:spPr/>
      <dgm:t>
        <a:bodyPr/>
        <a:lstStyle/>
        <a:p>
          <a:pPr>
            <a:defRPr b="1"/>
          </a:pPr>
          <a:r>
            <a:rPr lang="en-GB" sz="2000" dirty="0">
              <a:latin typeface="Merriweather" panose="00000500000000000000" pitchFamily="2" charset="0"/>
            </a:rPr>
            <a:t>Waste volume: </a:t>
          </a:r>
          <a:r>
            <a:rPr lang="en-GB" sz="2000" dirty="0">
              <a:solidFill>
                <a:srgbClr val="FF0000"/>
              </a:solidFill>
              <a:latin typeface="Merriweather" panose="00000500000000000000" pitchFamily="2" charset="0"/>
            </a:rPr>
            <a:t> 156, 000 tonnes </a:t>
          </a:r>
          <a:r>
            <a:rPr lang="en-GB" sz="2000" dirty="0">
              <a:solidFill>
                <a:schemeClr val="tx1"/>
              </a:solidFill>
              <a:latin typeface="Merriweather" panose="00000500000000000000" pitchFamily="2" charset="0"/>
            </a:rPr>
            <a:t>(secondary care only)</a:t>
          </a:r>
        </a:p>
      </dgm:t>
    </dgm:pt>
    <dgm:pt modelId="{CBFF0B1B-DC18-4E39-B2A5-0168A7F5D107}" type="parTrans" cxnId="{F84454BF-DE3E-42B5-B128-097DC4036663}">
      <dgm:prSet/>
      <dgm:spPr/>
      <dgm:t>
        <a:bodyPr/>
        <a:lstStyle/>
        <a:p>
          <a:endParaRPr lang="en-US"/>
        </a:p>
      </dgm:t>
    </dgm:pt>
    <dgm:pt modelId="{93E8E625-3A65-461A-A0C1-5F5A1CAC2195}" type="sibTrans" cxnId="{F84454BF-DE3E-42B5-B128-097DC4036663}">
      <dgm:prSet/>
      <dgm:spPr/>
      <dgm:t>
        <a:bodyPr/>
        <a:lstStyle/>
        <a:p>
          <a:endParaRPr lang="en-US"/>
        </a:p>
      </dgm:t>
    </dgm:pt>
    <dgm:pt modelId="{D6B91A08-537C-47DA-8C15-8195875393D3}" type="pres">
      <dgm:prSet presAssocID="{8C6884B8-B158-4556-B486-C6AC668657B5}" presName="root" presStyleCnt="0">
        <dgm:presLayoutVars>
          <dgm:dir/>
          <dgm:resizeHandles val="exact"/>
        </dgm:presLayoutVars>
      </dgm:prSet>
      <dgm:spPr/>
    </dgm:pt>
    <dgm:pt modelId="{1F0840DA-0B3F-4D51-969E-43A4CD94E30D}" type="pres">
      <dgm:prSet presAssocID="{70A9753F-E228-451F-B303-A951B62130E2}" presName="compNode" presStyleCnt="0"/>
      <dgm:spPr/>
    </dgm:pt>
    <dgm:pt modelId="{DEE3BE02-2911-45FE-B540-B81E4817CDB6}" type="pres">
      <dgm:prSet presAssocID="{70A9753F-E228-451F-B303-A951B62130E2}" presName="iconRect" presStyleLbl="node1" presStyleIdx="0" presStyleCnt="5" custScaleX="161808" custScaleY="1724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01EBF24-C569-4D70-91FB-0E0731AD7C5C}" type="pres">
      <dgm:prSet presAssocID="{70A9753F-E228-451F-B303-A951B62130E2}" presName="iconSpace" presStyleCnt="0"/>
      <dgm:spPr/>
    </dgm:pt>
    <dgm:pt modelId="{DAF8E7A4-ACAD-46F0-B5EB-8B862ABF05DE}" type="pres">
      <dgm:prSet presAssocID="{70A9753F-E228-451F-B303-A951B62130E2}" presName="parTx" presStyleLbl="revTx" presStyleIdx="0" presStyleCnt="10" custScaleX="123359" custLinFactNeighborX="-982" custLinFactNeighborY="10345">
        <dgm:presLayoutVars>
          <dgm:chMax val="0"/>
          <dgm:chPref val="0"/>
        </dgm:presLayoutVars>
      </dgm:prSet>
      <dgm:spPr/>
    </dgm:pt>
    <dgm:pt modelId="{23D1FE9E-8862-4B78-BF5F-FB3E4BF04E21}" type="pres">
      <dgm:prSet presAssocID="{70A9753F-E228-451F-B303-A951B62130E2}" presName="txSpace" presStyleCnt="0"/>
      <dgm:spPr/>
    </dgm:pt>
    <dgm:pt modelId="{8D75B95F-53A2-4C02-B87D-5061B9FDC49E}" type="pres">
      <dgm:prSet presAssocID="{70A9753F-E228-451F-B303-A951B62130E2}" presName="desTx" presStyleLbl="revTx" presStyleIdx="1" presStyleCnt="10">
        <dgm:presLayoutVars/>
      </dgm:prSet>
      <dgm:spPr/>
    </dgm:pt>
    <dgm:pt modelId="{8193AE07-39CD-4A81-8A1A-D3B6A4008BC0}" type="pres">
      <dgm:prSet presAssocID="{A2D7E374-8AFA-4CE8-8E63-053F43AF78C7}" presName="sibTrans" presStyleCnt="0"/>
      <dgm:spPr/>
    </dgm:pt>
    <dgm:pt modelId="{96710AE5-3558-4A1D-9509-2EB79887170E}" type="pres">
      <dgm:prSet presAssocID="{CBC508ED-F044-4E5B-B58B-89BCA26527DB}" presName="compNode" presStyleCnt="0"/>
      <dgm:spPr/>
    </dgm:pt>
    <dgm:pt modelId="{8D722C03-A31E-4F1B-A1FE-120E155D78FD}" type="pres">
      <dgm:prSet presAssocID="{CBC508ED-F044-4E5B-B58B-89BCA26527DB}" presName="iconRect" presStyleLbl="node1" presStyleIdx="1" presStyleCnt="5" custScaleX="216409" custScaleY="166753" custLinFactNeighborX="22710" custLinFactNeighborY="-1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737283A0-3B67-4F2A-BAD2-9D04A92399BB}" type="pres">
      <dgm:prSet presAssocID="{CBC508ED-F044-4E5B-B58B-89BCA26527DB}" presName="iconSpace" presStyleCnt="0"/>
      <dgm:spPr/>
    </dgm:pt>
    <dgm:pt modelId="{984E5A89-125B-4C5A-9DE8-5E97B9BE7E3B}" type="pres">
      <dgm:prSet presAssocID="{CBC508ED-F044-4E5B-B58B-89BCA26527DB}" presName="parTx" presStyleLbl="revTx" presStyleIdx="2" presStyleCnt="10" custLinFactNeighborX="6962" custLinFactNeighborY="12247">
        <dgm:presLayoutVars>
          <dgm:chMax val="0"/>
          <dgm:chPref val="0"/>
        </dgm:presLayoutVars>
      </dgm:prSet>
      <dgm:spPr/>
    </dgm:pt>
    <dgm:pt modelId="{B50FCC1C-4909-426B-9AD4-2086035C6249}" type="pres">
      <dgm:prSet presAssocID="{CBC508ED-F044-4E5B-B58B-89BCA26527DB}" presName="txSpace" presStyleCnt="0"/>
      <dgm:spPr/>
    </dgm:pt>
    <dgm:pt modelId="{842085FA-84E9-4BC3-85F2-DD6E4D4F1657}" type="pres">
      <dgm:prSet presAssocID="{CBC508ED-F044-4E5B-B58B-89BCA26527DB}" presName="desTx" presStyleLbl="revTx" presStyleIdx="3" presStyleCnt="10">
        <dgm:presLayoutVars/>
      </dgm:prSet>
      <dgm:spPr/>
    </dgm:pt>
    <dgm:pt modelId="{2CF70B73-B0B1-44C9-9955-93CAED195C67}" type="pres">
      <dgm:prSet presAssocID="{421DB555-3100-45B3-9548-586A5EB2D957}" presName="sibTrans" presStyleCnt="0"/>
      <dgm:spPr/>
    </dgm:pt>
    <dgm:pt modelId="{E4DD4A47-5238-4314-B5C5-6EB5838A6B64}" type="pres">
      <dgm:prSet presAssocID="{F418113A-DCB0-451E-9401-1FF1717F583B}" presName="compNode" presStyleCnt="0"/>
      <dgm:spPr/>
    </dgm:pt>
    <dgm:pt modelId="{5C476DF3-2AAF-4EBE-BBDA-6CC2F6A2F009}" type="pres">
      <dgm:prSet presAssocID="{F418113A-DCB0-451E-9401-1FF1717F583B}" presName="iconRect" presStyleLbl="node1" presStyleIdx="2" presStyleCnt="5" custScaleX="156684" custScaleY="130422" custLinFactNeighborX="18176" custLinFactNeighborY="997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"/>
        </a:ext>
      </dgm:extLst>
    </dgm:pt>
    <dgm:pt modelId="{80EE8FF4-A416-465A-8985-6277859E5B3B}" type="pres">
      <dgm:prSet presAssocID="{F418113A-DCB0-451E-9401-1FF1717F583B}" presName="iconSpace" presStyleCnt="0"/>
      <dgm:spPr/>
    </dgm:pt>
    <dgm:pt modelId="{2BA90AF6-E788-4A24-BE3B-ADE50CE9C116}" type="pres">
      <dgm:prSet presAssocID="{F418113A-DCB0-451E-9401-1FF1717F583B}" presName="parTx" presStyleLbl="revTx" presStyleIdx="4" presStyleCnt="10" custScaleX="132725" custScaleY="85540" custLinFactNeighborX="6362" custLinFactNeighborY="13655">
        <dgm:presLayoutVars>
          <dgm:chMax val="0"/>
          <dgm:chPref val="0"/>
        </dgm:presLayoutVars>
      </dgm:prSet>
      <dgm:spPr/>
    </dgm:pt>
    <dgm:pt modelId="{CA6C1FD5-8327-46C3-8217-9B72B774455B}" type="pres">
      <dgm:prSet presAssocID="{F418113A-DCB0-451E-9401-1FF1717F583B}" presName="txSpace" presStyleCnt="0"/>
      <dgm:spPr/>
    </dgm:pt>
    <dgm:pt modelId="{0CBD0A65-CA66-4780-B446-1A717CFEB3DB}" type="pres">
      <dgm:prSet presAssocID="{F418113A-DCB0-451E-9401-1FF1717F583B}" presName="desTx" presStyleLbl="revTx" presStyleIdx="5" presStyleCnt="10" custScaleX="125594" custLinFactY="21103" custLinFactNeighborX="10915" custLinFactNeighborY="100000">
        <dgm:presLayoutVars/>
      </dgm:prSet>
      <dgm:spPr/>
    </dgm:pt>
    <dgm:pt modelId="{7B397CC7-7825-4B4E-B340-8A5A505E8A60}" type="pres">
      <dgm:prSet presAssocID="{0BC5296F-E697-4476-AF75-87F7AB6D349A}" presName="sibTrans" presStyleCnt="0"/>
      <dgm:spPr/>
    </dgm:pt>
    <dgm:pt modelId="{E044C09C-DEBA-49E2-9CAD-9A58F813E75A}" type="pres">
      <dgm:prSet presAssocID="{1F2588DD-0057-47D5-919A-E24D3B26B3E9}" presName="compNode" presStyleCnt="0"/>
      <dgm:spPr/>
    </dgm:pt>
    <dgm:pt modelId="{0F8FBFB0-5138-47D3-A1C2-28BF4A8087A9}" type="pres">
      <dgm:prSet presAssocID="{1F2588DD-0057-47D5-919A-E24D3B26B3E9}" presName="iconRect" presStyleLbl="node1" presStyleIdx="3" presStyleCnt="5" custScaleX="181837" custScaleY="170476" custLinFactNeighborX="-36654" custLinFactNeighborY="404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F5B63ED-E88B-4B61-AB00-BA68BC5DBBA2}" type="pres">
      <dgm:prSet presAssocID="{1F2588DD-0057-47D5-919A-E24D3B26B3E9}" presName="iconSpace" presStyleCnt="0"/>
      <dgm:spPr/>
    </dgm:pt>
    <dgm:pt modelId="{ED7316DF-675B-43CB-A11E-02405CA3C7AA}" type="pres">
      <dgm:prSet presAssocID="{1F2588DD-0057-47D5-919A-E24D3B26B3E9}" presName="parTx" presStyleLbl="revTx" presStyleIdx="6" presStyleCnt="10" custScaleX="136082" custScaleY="77687" custLinFactNeighborX="-12680" custLinFactNeighborY="4160">
        <dgm:presLayoutVars>
          <dgm:chMax val="0"/>
          <dgm:chPref val="0"/>
        </dgm:presLayoutVars>
      </dgm:prSet>
      <dgm:spPr/>
    </dgm:pt>
    <dgm:pt modelId="{CF3087CD-2CD4-419C-B7E0-3D271E29FD28}" type="pres">
      <dgm:prSet presAssocID="{1F2588DD-0057-47D5-919A-E24D3B26B3E9}" presName="txSpace" presStyleCnt="0"/>
      <dgm:spPr/>
    </dgm:pt>
    <dgm:pt modelId="{BE461FEB-83C1-4665-9397-617B4DB4A4BE}" type="pres">
      <dgm:prSet presAssocID="{1F2588DD-0057-47D5-919A-E24D3B26B3E9}" presName="desTx" presStyleLbl="revTx" presStyleIdx="7" presStyleCnt="10">
        <dgm:presLayoutVars/>
      </dgm:prSet>
      <dgm:spPr/>
    </dgm:pt>
    <dgm:pt modelId="{ED6034FD-F707-4454-87EA-78B51A2378B9}" type="pres">
      <dgm:prSet presAssocID="{BD220251-D5A3-4903-95B3-82B746216907}" presName="sibTrans" presStyleCnt="0"/>
      <dgm:spPr/>
    </dgm:pt>
    <dgm:pt modelId="{424A7F3F-2A0A-4C5F-BAA1-A97F56918EAD}" type="pres">
      <dgm:prSet presAssocID="{2252F569-B46C-4381-B1D2-C8B2B4FAA8BB}" presName="compNode" presStyleCnt="0"/>
      <dgm:spPr/>
    </dgm:pt>
    <dgm:pt modelId="{6236CC4C-F432-455B-BB54-B4D7B646414D}" type="pres">
      <dgm:prSet presAssocID="{2252F569-B46C-4381-B1D2-C8B2B4FAA8BB}" presName="iconRect" presStyleLbl="node1" presStyleIdx="4" presStyleCnt="5" custScaleX="169014" custScaleY="161991" custLinFactNeighborX="-66615" custLinFactNeighborY="323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30FF108B-2BDA-4881-9F8B-F8CBCE0EEB57}" type="pres">
      <dgm:prSet presAssocID="{2252F569-B46C-4381-B1D2-C8B2B4FAA8BB}" presName="iconSpace" presStyleCnt="0"/>
      <dgm:spPr/>
    </dgm:pt>
    <dgm:pt modelId="{EBA6E1ED-A645-43B2-B1B0-008D3DA49FED}" type="pres">
      <dgm:prSet presAssocID="{2252F569-B46C-4381-B1D2-C8B2B4FAA8BB}" presName="parTx" presStyleLbl="revTx" presStyleIdx="8" presStyleCnt="10" custScaleX="117397" custLinFactNeighborX="-10489" custLinFactNeighborY="15790">
        <dgm:presLayoutVars>
          <dgm:chMax val="0"/>
          <dgm:chPref val="0"/>
        </dgm:presLayoutVars>
      </dgm:prSet>
      <dgm:spPr/>
    </dgm:pt>
    <dgm:pt modelId="{06EABE93-2853-4039-A972-8A4A8D674DAC}" type="pres">
      <dgm:prSet presAssocID="{2252F569-B46C-4381-B1D2-C8B2B4FAA8BB}" presName="txSpace" presStyleCnt="0"/>
      <dgm:spPr/>
    </dgm:pt>
    <dgm:pt modelId="{D33F796A-5220-4662-AE3B-87B80A8EE68B}" type="pres">
      <dgm:prSet presAssocID="{2252F569-B46C-4381-B1D2-C8B2B4FAA8BB}" presName="desTx" presStyleLbl="revTx" presStyleIdx="9" presStyleCnt="10">
        <dgm:presLayoutVars/>
      </dgm:prSet>
      <dgm:spPr/>
    </dgm:pt>
  </dgm:ptLst>
  <dgm:cxnLst>
    <dgm:cxn modelId="{2842590C-984E-4AA6-BDB7-321F653CB4CE}" type="presOf" srcId="{F418113A-DCB0-451E-9401-1FF1717F583B}" destId="{2BA90AF6-E788-4A24-BE3B-ADE50CE9C116}" srcOrd="0" destOrd="0" presId="urn:microsoft.com/office/officeart/2018/5/layout/CenteredIconLabelDescriptionList"/>
    <dgm:cxn modelId="{EBFA4110-A8D6-481C-BD50-1E6F2733AE40}" type="presOf" srcId="{CBC508ED-F044-4E5B-B58B-89BCA26527DB}" destId="{984E5A89-125B-4C5A-9DE8-5E97B9BE7E3B}" srcOrd="0" destOrd="0" presId="urn:microsoft.com/office/officeart/2018/5/layout/CenteredIconLabelDescriptionList"/>
    <dgm:cxn modelId="{DAABE128-6291-4DB6-B3F8-4EC38503EEB3}" srcId="{8C6884B8-B158-4556-B486-C6AC668657B5}" destId="{F418113A-DCB0-451E-9401-1FF1717F583B}" srcOrd="2" destOrd="0" parTransId="{C0A015A6-10D2-48BA-B8D1-47E3D61261D7}" sibTransId="{0BC5296F-E697-4476-AF75-87F7AB6D349A}"/>
    <dgm:cxn modelId="{1F477B2D-5849-4238-A4DB-9400279B184F}" type="presOf" srcId="{70A9753F-E228-451F-B303-A951B62130E2}" destId="{DAF8E7A4-ACAD-46F0-B5EB-8B862ABF05DE}" srcOrd="0" destOrd="0" presId="urn:microsoft.com/office/officeart/2018/5/layout/CenteredIconLabelDescriptionList"/>
    <dgm:cxn modelId="{BB830A5A-1D63-4D7E-AA23-BDE7127B6EF5}" srcId="{8C6884B8-B158-4556-B486-C6AC668657B5}" destId="{1F2588DD-0057-47D5-919A-E24D3B26B3E9}" srcOrd="3" destOrd="0" parTransId="{E2463D2D-CB86-4D75-91B5-C339B70333C3}" sibTransId="{BD220251-D5A3-4903-95B3-82B746216907}"/>
    <dgm:cxn modelId="{CAC08A89-748C-43D2-A334-BBA9CD1073DB}" srcId="{8C6884B8-B158-4556-B486-C6AC668657B5}" destId="{70A9753F-E228-451F-B303-A951B62130E2}" srcOrd="0" destOrd="0" parTransId="{73B795E3-3FD0-41E9-A1DC-E0E8647DF1E1}" sibTransId="{A2D7E374-8AFA-4CE8-8E63-053F43AF78C7}"/>
    <dgm:cxn modelId="{2C1F8093-A49F-4AE2-AA98-9487C55B3C16}" type="presOf" srcId="{1F2588DD-0057-47D5-919A-E24D3B26B3E9}" destId="{ED7316DF-675B-43CB-A11E-02405CA3C7AA}" srcOrd="0" destOrd="0" presId="urn:microsoft.com/office/officeart/2018/5/layout/CenteredIconLabelDescriptionList"/>
    <dgm:cxn modelId="{0C2B3DA2-4B58-4EE5-86E3-287742C2708C}" type="presOf" srcId="{8C6884B8-B158-4556-B486-C6AC668657B5}" destId="{D6B91A08-537C-47DA-8C15-8195875393D3}" srcOrd="0" destOrd="0" presId="urn:microsoft.com/office/officeart/2018/5/layout/CenteredIconLabelDescriptionList"/>
    <dgm:cxn modelId="{D91230AE-F1C6-4C2F-B59C-1A5AF9BB578B}" type="presOf" srcId="{95B0E411-02D9-4D2A-BABF-426BC7442D7B}" destId="{0CBD0A65-CA66-4780-B446-1A717CFEB3DB}" srcOrd="0" destOrd="0" presId="urn:microsoft.com/office/officeart/2018/5/layout/CenteredIconLabelDescriptionList"/>
    <dgm:cxn modelId="{EA84A9B8-B956-4060-AEFA-A69E2BF95E2A}" type="presOf" srcId="{2252F569-B46C-4381-B1D2-C8B2B4FAA8BB}" destId="{EBA6E1ED-A645-43B2-B1B0-008D3DA49FED}" srcOrd="0" destOrd="0" presId="urn:microsoft.com/office/officeart/2018/5/layout/CenteredIconLabelDescriptionList"/>
    <dgm:cxn modelId="{F84454BF-DE3E-42B5-B128-097DC4036663}" srcId="{8C6884B8-B158-4556-B486-C6AC668657B5}" destId="{2252F569-B46C-4381-B1D2-C8B2B4FAA8BB}" srcOrd="4" destOrd="0" parTransId="{CBFF0B1B-DC18-4E39-B2A5-0168A7F5D107}" sibTransId="{93E8E625-3A65-461A-A0C1-5F5A1CAC2195}"/>
    <dgm:cxn modelId="{5C32D9BF-3CAC-4F04-AD39-07493DFFB746}" srcId="{F418113A-DCB0-451E-9401-1FF1717F583B}" destId="{95B0E411-02D9-4D2A-BABF-426BC7442D7B}" srcOrd="0" destOrd="0" parTransId="{025E1FCC-CBA0-457C-A73C-0276613B1E4D}" sibTransId="{E5D4B11C-AAA3-4A7A-9920-DD1F14C432BE}"/>
    <dgm:cxn modelId="{21EA07F6-15AA-48E7-AA95-2341DA6D8B89}" srcId="{8C6884B8-B158-4556-B486-C6AC668657B5}" destId="{CBC508ED-F044-4E5B-B58B-89BCA26527DB}" srcOrd="1" destOrd="0" parTransId="{EE89CD0C-B928-4600-9FBF-3466E0A59DE5}" sibTransId="{421DB555-3100-45B3-9548-586A5EB2D957}"/>
    <dgm:cxn modelId="{57AFBF97-81E5-4121-92B0-DC0AC2D7E964}" type="presParOf" srcId="{D6B91A08-537C-47DA-8C15-8195875393D3}" destId="{1F0840DA-0B3F-4D51-969E-43A4CD94E30D}" srcOrd="0" destOrd="0" presId="urn:microsoft.com/office/officeart/2018/5/layout/CenteredIconLabelDescriptionList"/>
    <dgm:cxn modelId="{5850C86A-7A25-413B-B7D1-3A07AE48FA09}" type="presParOf" srcId="{1F0840DA-0B3F-4D51-969E-43A4CD94E30D}" destId="{DEE3BE02-2911-45FE-B540-B81E4817CDB6}" srcOrd="0" destOrd="0" presId="urn:microsoft.com/office/officeart/2018/5/layout/CenteredIconLabelDescriptionList"/>
    <dgm:cxn modelId="{CB757857-993E-4A13-83AD-9CD8298AFCAC}" type="presParOf" srcId="{1F0840DA-0B3F-4D51-969E-43A4CD94E30D}" destId="{D01EBF24-C569-4D70-91FB-0E0731AD7C5C}" srcOrd="1" destOrd="0" presId="urn:microsoft.com/office/officeart/2018/5/layout/CenteredIconLabelDescriptionList"/>
    <dgm:cxn modelId="{BAAD7111-7C94-4382-BED7-F6006FAA2DF8}" type="presParOf" srcId="{1F0840DA-0B3F-4D51-969E-43A4CD94E30D}" destId="{DAF8E7A4-ACAD-46F0-B5EB-8B862ABF05DE}" srcOrd="2" destOrd="0" presId="urn:microsoft.com/office/officeart/2018/5/layout/CenteredIconLabelDescriptionList"/>
    <dgm:cxn modelId="{4777D435-F1CB-4153-9C12-24C95464C217}" type="presParOf" srcId="{1F0840DA-0B3F-4D51-969E-43A4CD94E30D}" destId="{23D1FE9E-8862-4B78-BF5F-FB3E4BF04E21}" srcOrd="3" destOrd="0" presId="urn:microsoft.com/office/officeart/2018/5/layout/CenteredIconLabelDescriptionList"/>
    <dgm:cxn modelId="{70C4BC14-DD08-4823-A476-DF3EA8DE1401}" type="presParOf" srcId="{1F0840DA-0B3F-4D51-969E-43A4CD94E30D}" destId="{8D75B95F-53A2-4C02-B87D-5061B9FDC49E}" srcOrd="4" destOrd="0" presId="urn:microsoft.com/office/officeart/2018/5/layout/CenteredIconLabelDescriptionList"/>
    <dgm:cxn modelId="{F740D9A6-708A-48FF-B5F4-1D5EB0A658BD}" type="presParOf" srcId="{D6B91A08-537C-47DA-8C15-8195875393D3}" destId="{8193AE07-39CD-4A81-8A1A-D3B6A4008BC0}" srcOrd="1" destOrd="0" presId="urn:microsoft.com/office/officeart/2018/5/layout/CenteredIconLabelDescriptionList"/>
    <dgm:cxn modelId="{D2DCE045-7945-4B8B-9C3B-D78A9F1BEBB6}" type="presParOf" srcId="{D6B91A08-537C-47DA-8C15-8195875393D3}" destId="{96710AE5-3558-4A1D-9509-2EB79887170E}" srcOrd="2" destOrd="0" presId="urn:microsoft.com/office/officeart/2018/5/layout/CenteredIconLabelDescriptionList"/>
    <dgm:cxn modelId="{9E5D28F6-66D5-45C4-91E9-159C43198874}" type="presParOf" srcId="{96710AE5-3558-4A1D-9509-2EB79887170E}" destId="{8D722C03-A31E-4F1B-A1FE-120E155D78FD}" srcOrd="0" destOrd="0" presId="urn:microsoft.com/office/officeart/2018/5/layout/CenteredIconLabelDescriptionList"/>
    <dgm:cxn modelId="{255289E8-CA02-497E-BB4C-109DC784B124}" type="presParOf" srcId="{96710AE5-3558-4A1D-9509-2EB79887170E}" destId="{737283A0-3B67-4F2A-BAD2-9D04A92399BB}" srcOrd="1" destOrd="0" presId="urn:microsoft.com/office/officeart/2018/5/layout/CenteredIconLabelDescriptionList"/>
    <dgm:cxn modelId="{EDA61ADF-6C16-4C44-84F8-AF7A1D0EF10E}" type="presParOf" srcId="{96710AE5-3558-4A1D-9509-2EB79887170E}" destId="{984E5A89-125B-4C5A-9DE8-5E97B9BE7E3B}" srcOrd="2" destOrd="0" presId="urn:microsoft.com/office/officeart/2018/5/layout/CenteredIconLabelDescriptionList"/>
    <dgm:cxn modelId="{1123DD9F-3C64-4831-BFBE-0E80EF20C598}" type="presParOf" srcId="{96710AE5-3558-4A1D-9509-2EB79887170E}" destId="{B50FCC1C-4909-426B-9AD4-2086035C6249}" srcOrd="3" destOrd="0" presId="urn:microsoft.com/office/officeart/2018/5/layout/CenteredIconLabelDescriptionList"/>
    <dgm:cxn modelId="{2594B1B0-6129-4201-B7D6-15AB0D07F30A}" type="presParOf" srcId="{96710AE5-3558-4A1D-9509-2EB79887170E}" destId="{842085FA-84E9-4BC3-85F2-DD6E4D4F1657}" srcOrd="4" destOrd="0" presId="urn:microsoft.com/office/officeart/2018/5/layout/CenteredIconLabelDescriptionList"/>
    <dgm:cxn modelId="{AE96E049-D4F8-4194-8CF4-196B889E64EE}" type="presParOf" srcId="{D6B91A08-537C-47DA-8C15-8195875393D3}" destId="{2CF70B73-B0B1-44C9-9955-93CAED195C67}" srcOrd="3" destOrd="0" presId="urn:microsoft.com/office/officeart/2018/5/layout/CenteredIconLabelDescriptionList"/>
    <dgm:cxn modelId="{B910E1CC-3137-4A79-BE72-D367199D7BB5}" type="presParOf" srcId="{D6B91A08-537C-47DA-8C15-8195875393D3}" destId="{E4DD4A47-5238-4314-B5C5-6EB5838A6B64}" srcOrd="4" destOrd="0" presId="urn:microsoft.com/office/officeart/2018/5/layout/CenteredIconLabelDescriptionList"/>
    <dgm:cxn modelId="{CD33BB43-3315-4551-A789-9AF11C231514}" type="presParOf" srcId="{E4DD4A47-5238-4314-B5C5-6EB5838A6B64}" destId="{5C476DF3-2AAF-4EBE-BBDA-6CC2F6A2F009}" srcOrd="0" destOrd="0" presId="urn:microsoft.com/office/officeart/2018/5/layout/CenteredIconLabelDescriptionList"/>
    <dgm:cxn modelId="{1FAAFA0F-E9CB-42F0-9153-F5437A652311}" type="presParOf" srcId="{E4DD4A47-5238-4314-B5C5-6EB5838A6B64}" destId="{80EE8FF4-A416-465A-8985-6277859E5B3B}" srcOrd="1" destOrd="0" presId="urn:microsoft.com/office/officeart/2018/5/layout/CenteredIconLabelDescriptionList"/>
    <dgm:cxn modelId="{9B986092-1BC0-4B18-B48E-4F06B22CA791}" type="presParOf" srcId="{E4DD4A47-5238-4314-B5C5-6EB5838A6B64}" destId="{2BA90AF6-E788-4A24-BE3B-ADE50CE9C116}" srcOrd="2" destOrd="0" presId="urn:microsoft.com/office/officeart/2018/5/layout/CenteredIconLabelDescriptionList"/>
    <dgm:cxn modelId="{B67B1650-E3A8-4A4F-A83F-2FF06088E32E}" type="presParOf" srcId="{E4DD4A47-5238-4314-B5C5-6EB5838A6B64}" destId="{CA6C1FD5-8327-46C3-8217-9B72B774455B}" srcOrd="3" destOrd="0" presId="urn:microsoft.com/office/officeart/2018/5/layout/CenteredIconLabelDescriptionList"/>
    <dgm:cxn modelId="{9847792E-9E51-43AC-B533-D6850EF35CE0}" type="presParOf" srcId="{E4DD4A47-5238-4314-B5C5-6EB5838A6B64}" destId="{0CBD0A65-CA66-4780-B446-1A717CFEB3DB}" srcOrd="4" destOrd="0" presId="urn:microsoft.com/office/officeart/2018/5/layout/CenteredIconLabelDescriptionList"/>
    <dgm:cxn modelId="{490E4D22-3323-4001-B9F6-FC5542F9A4C5}" type="presParOf" srcId="{D6B91A08-537C-47DA-8C15-8195875393D3}" destId="{7B397CC7-7825-4B4E-B340-8A5A505E8A60}" srcOrd="5" destOrd="0" presId="urn:microsoft.com/office/officeart/2018/5/layout/CenteredIconLabelDescriptionList"/>
    <dgm:cxn modelId="{3445A92C-C502-4D49-BBFE-49900A05AFEE}" type="presParOf" srcId="{D6B91A08-537C-47DA-8C15-8195875393D3}" destId="{E044C09C-DEBA-49E2-9CAD-9A58F813E75A}" srcOrd="6" destOrd="0" presId="urn:microsoft.com/office/officeart/2018/5/layout/CenteredIconLabelDescriptionList"/>
    <dgm:cxn modelId="{EB5B7DE7-99EA-40B3-96AA-83A891B5C77A}" type="presParOf" srcId="{E044C09C-DEBA-49E2-9CAD-9A58F813E75A}" destId="{0F8FBFB0-5138-47D3-A1C2-28BF4A8087A9}" srcOrd="0" destOrd="0" presId="urn:microsoft.com/office/officeart/2018/5/layout/CenteredIconLabelDescriptionList"/>
    <dgm:cxn modelId="{C3C13C11-0969-45E4-9CEC-78E86D5BDF1E}" type="presParOf" srcId="{E044C09C-DEBA-49E2-9CAD-9A58F813E75A}" destId="{CF5B63ED-E88B-4B61-AB00-BA68BC5DBBA2}" srcOrd="1" destOrd="0" presId="urn:microsoft.com/office/officeart/2018/5/layout/CenteredIconLabelDescriptionList"/>
    <dgm:cxn modelId="{02F2E70C-228E-4567-BCD7-52375AB5B48A}" type="presParOf" srcId="{E044C09C-DEBA-49E2-9CAD-9A58F813E75A}" destId="{ED7316DF-675B-43CB-A11E-02405CA3C7AA}" srcOrd="2" destOrd="0" presId="urn:microsoft.com/office/officeart/2018/5/layout/CenteredIconLabelDescriptionList"/>
    <dgm:cxn modelId="{E8DCF9DD-A162-4C53-92D0-1CF69D9AEC7D}" type="presParOf" srcId="{E044C09C-DEBA-49E2-9CAD-9A58F813E75A}" destId="{CF3087CD-2CD4-419C-B7E0-3D271E29FD28}" srcOrd="3" destOrd="0" presId="urn:microsoft.com/office/officeart/2018/5/layout/CenteredIconLabelDescriptionList"/>
    <dgm:cxn modelId="{1ADC52C3-7277-451A-BC2C-8FE1E231B6F9}" type="presParOf" srcId="{E044C09C-DEBA-49E2-9CAD-9A58F813E75A}" destId="{BE461FEB-83C1-4665-9397-617B4DB4A4BE}" srcOrd="4" destOrd="0" presId="urn:microsoft.com/office/officeart/2018/5/layout/CenteredIconLabelDescriptionList"/>
    <dgm:cxn modelId="{9D31D708-35FA-4E7F-8341-BBCC98FBC5A0}" type="presParOf" srcId="{D6B91A08-537C-47DA-8C15-8195875393D3}" destId="{ED6034FD-F707-4454-87EA-78B51A2378B9}" srcOrd="7" destOrd="0" presId="urn:microsoft.com/office/officeart/2018/5/layout/CenteredIconLabelDescriptionList"/>
    <dgm:cxn modelId="{1AF7D037-A8E4-4E64-8493-0FC7AE505B85}" type="presParOf" srcId="{D6B91A08-537C-47DA-8C15-8195875393D3}" destId="{424A7F3F-2A0A-4C5F-BAA1-A97F56918EAD}" srcOrd="8" destOrd="0" presId="urn:microsoft.com/office/officeart/2018/5/layout/CenteredIconLabelDescriptionList"/>
    <dgm:cxn modelId="{1CB69FB1-D58B-401D-A55C-515C00D3FF6F}" type="presParOf" srcId="{424A7F3F-2A0A-4C5F-BAA1-A97F56918EAD}" destId="{6236CC4C-F432-455B-BB54-B4D7B646414D}" srcOrd="0" destOrd="0" presId="urn:microsoft.com/office/officeart/2018/5/layout/CenteredIconLabelDescriptionList"/>
    <dgm:cxn modelId="{1F5457BF-6A38-4933-94FD-867B0ADBDA82}" type="presParOf" srcId="{424A7F3F-2A0A-4C5F-BAA1-A97F56918EAD}" destId="{30FF108B-2BDA-4881-9F8B-F8CBCE0EEB57}" srcOrd="1" destOrd="0" presId="urn:microsoft.com/office/officeart/2018/5/layout/CenteredIconLabelDescriptionList"/>
    <dgm:cxn modelId="{0609A88C-CDED-4805-A8A6-BB006E120B17}" type="presParOf" srcId="{424A7F3F-2A0A-4C5F-BAA1-A97F56918EAD}" destId="{EBA6E1ED-A645-43B2-B1B0-008D3DA49FED}" srcOrd="2" destOrd="0" presId="urn:microsoft.com/office/officeart/2018/5/layout/CenteredIconLabelDescriptionList"/>
    <dgm:cxn modelId="{1551EBB8-C304-4AC1-8467-34C0F023E807}" type="presParOf" srcId="{424A7F3F-2A0A-4C5F-BAA1-A97F56918EAD}" destId="{06EABE93-2853-4039-A972-8A4A8D674DAC}" srcOrd="3" destOrd="0" presId="urn:microsoft.com/office/officeart/2018/5/layout/CenteredIconLabelDescriptionList"/>
    <dgm:cxn modelId="{3464A867-F51E-425C-85F5-5B9BFD1A20CD}" type="presParOf" srcId="{424A7F3F-2A0A-4C5F-BAA1-A97F56918EAD}" destId="{D33F796A-5220-4662-AE3B-87B80A8EE68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B38CC-3A4E-46FF-B26B-72D8953341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4931F-19D2-4AE3-8279-A20B53D1E88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Only </a:t>
          </a:r>
          <a:r>
            <a:rPr lang="en-GB" b="1" dirty="0">
              <a:solidFill>
                <a:srgbClr val="FF0000"/>
              </a:solidFill>
              <a:latin typeface="Merriweather" panose="00000500000000000000" pitchFamily="2" charset="0"/>
            </a:rPr>
            <a:t>18%</a:t>
          </a:r>
          <a:r>
            <a:rPr lang="en-GB" dirty="0">
              <a:solidFill>
                <a:srgbClr val="FF0000"/>
              </a:solidFill>
              <a:latin typeface="Merriweather" panose="00000500000000000000" pitchFamily="2" charset="0"/>
            </a:rPr>
            <a:t> </a:t>
          </a:r>
          <a:r>
            <a:rPr lang="en-GB" dirty="0">
              <a:latin typeface="Merriweather" panose="00000500000000000000" pitchFamily="2" charset="0"/>
            </a:rPr>
            <a:t>of Trusts are addressing Supply Chains in their Climate Adaptation Plans</a:t>
          </a:r>
        </a:p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	</a:t>
          </a:r>
          <a:r>
            <a:rPr lang="en-GB" b="1" dirty="0">
              <a:solidFill>
                <a:srgbClr val="FF0000"/>
              </a:solidFill>
              <a:latin typeface="Merriweather" panose="00000500000000000000" pitchFamily="2" charset="0"/>
            </a:rPr>
            <a:t>63% </a:t>
          </a:r>
          <a:r>
            <a:rPr lang="en-GB" dirty="0">
              <a:latin typeface="Merriweather" panose="00000500000000000000" pitchFamily="2" charset="0"/>
            </a:rPr>
            <a:t>of them refer to broader business continuation</a:t>
          </a:r>
          <a:endParaRPr lang="en-US" dirty="0">
            <a:latin typeface="Merriweather" panose="00000500000000000000" pitchFamily="2" charset="0"/>
          </a:endParaRPr>
        </a:p>
      </dgm:t>
    </dgm:pt>
    <dgm:pt modelId="{918B5FC0-BE4E-46E7-AC40-72B8AB4724DF}" type="parTrans" cxnId="{1BF8D5AE-ACD2-4105-8791-D8F2CC34CA0C}">
      <dgm:prSet/>
      <dgm:spPr/>
      <dgm:t>
        <a:bodyPr/>
        <a:lstStyle/>
        <a:p>
          <a:endParaRPr lang="en-US"/>
        </a:p>
      </dgm:t>
    </dgm:pt>
    <dgm:pt modelId="{EA6291AA-A3F8-4375-B988-2C37BE95DD6B}" type="sibTrans" cxnId="{1BF8D5AE-ACD2-4105-8791-D8F2CC34CA0C}">
      <dgm:prSet/>
      <dgm:spPr/>
      <dgm:t>
        <a:bodyPr/>
        <a:lstStyle/>
        <a:p>
          <a:endParaRPr lang="en-US"/>
        </a:p>
      </dgm:t>
    </dgm:pt>
    <dgm:pt modelId="{9F5AE92B-B56A-4F3E-BA70-C98929D9D80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None of these Trusts have SMART Commitments in Supply Chain Adaptation</a:t>
          </a:r>
          <a:endParaRPr lang="en-US" dirty="0">
            <a:latin typeface="Merriweather" panose="00000500000000000000" pitchFamily="2" charset="0"/>
          </a:endParaRPr>
        </a:p>
      </dgm:t>
    </dgm:pt>
    <dgm:pt modelId="{A6ED9803-B7D2-4321-8DC6-E5D18BD265C7}" type="parTrans" cxnId="{256334C8-7C82-41AD-A0E3-DADD956B2FD2}">
      <dgm:prSet/>
      <dgm:spPr/>
      <dgm:t>
        <a:bodyPr/>
        <a:lstStyle/>
        <a:p>
          <a:endParaRPr lang="en-US"/>
        </a:p>
      </dgm:t>
    </dgm:pt>
    <dgm:pt modelId="{7B3DBAA9-F03F-4E17-9CAC-76547C37F0CA}" type="sibTrans" cxnId="{256334C8-7C82-41AD-A0E3-DADD956B2FD2}">
      <dgm:prSet/>
      <dgm:spPr/>
      <dgm:t>
        <a:bodyPr/>
        <a:lstStyle/>
        <a:p>
          <a:endParaRPr lang="en-US"/>
        </a:p>
      </dgm:t>
    </dgm:pt>
    <dgm:pt modelId="{B394017D-13C9-4D2C-9980-0FFC96A7456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Failure to Frame Adaptation as a Supply Chain Issue</a:t>
          </a:r>
          <a:endParaRPr lang="en-US" dirty="0">
            <a:latin typeface="Merriweather" panose="00000500000000000000" pitchFamily="2" charset="0"/>
          </a:endParaRPr>
        </a:p>
      </dgm:t>
    </dgm:pt>
    <dgm:pt modelId="{8A1EA78C-9843-4F9E-B289-B7EA32805409}" type="parTrans" cxnId="{0FBBACA2-FB94-4577-A634-861AE16FC677}">
      <dgm:prSet/>
      <dgm:spPr/>
      <dgm:t>
        <a:bodyPr/>
        <a:lstStyle/>
        <a:p>
          <a:endParaRPr lang="en-US"/>
        </a:p>
      </dgm:t>
    </dgm:pt>
    <dgm:pt modelId="{34A0C467-26D8-4323-BB98-09F46FC7694B}" type="sibTrans" cxnId="{0FBBACA2-FB94-4577-A634-861AE16FC677}">
      <dgm:prSet/>
      <dgm:spPr/>
      <dgm:t>
        <a:bodyPr/>
        <a:lstStyle/>
        <a:p>
          <a:endParaRPr lang="en-US"/>
        </a:p>
      </dgm:t>
    </dgm:pt>
    <dgm:pt modelId="{67CCEE15-6930-40F8-B7D8-01D42F6924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Failure to Understand Supply Chain as an Adaptation Issue</a:t>
          </a:r>
          <a:endParaRPr lang="en-US" dirty="0">
            <a:latin typeface="Merriweather" panose="00000500000000000000" pitchFamily="2" charset="0"/>
          </a:endParaRPr>
        </a:p>
      </dgm:t>
    </dgm:pt>
    <dgm:pt modelId="{04A0C326-A990-431E-BDEC-EFFB81E948F1}" type="parTrans" cxnId="{1123070F-61FA-48E8-825D-7EE833653CF9}">
      <dgm:prSet/>
      <dgm:spPr/>
      <dgm:t>
        <a:bodyPr/>
        <a:lstStyle/>
        <a:p>
          <a:endParaRPr lang="en-US"/>
        </a:p>
      </dgm:t>
    </dgm:pt>
    <dgm:pt modelId="{2A457414-441B-422B-AC62-B5D19A69CAD0}" type="sibTrans" cxnId="{1123070F-61FA-48E8-825D-7EE833653CF9}">
      <dgm:prSet/>
      <dgm:spPr/>
      <dgm:t>
        <a:bodyPr/>
        <a:lstStyle/>
        <a:p>
          <a:endParaRPr lang="en-US"/>
        </a:p>
      </dgm:t>
    </dgm:pt>
    <dgm:pt modelId="{E79E680B-97D5-4B30-9E53-F2638155922E}" type="pres">
      <dgm:prSet presAssocID="{8BEB38CC-3A4E-46FF-B26B-72D895334164}" presName="root" presStyleCnt="0">
        <dgm:presLayoutVars>
          <dgm:dir/>
          <dgm:resizeHandles val="exact"/>
        </dgm:presLayoutVars>
      </dgm:prSet>
      <dgm:spPr/>
    </dgm:pt>
    <dgm:pt modelId="{AFE296CA-54FD-40EF-A160-382CD436B094}" type="pres">
      <dgm:prSet presAssocID="{C654931F-19D2-4AE3-8279-A20B53D1E886}" presName="compNode" presStyleCnt="0"/>
      <dgm:spPr/>
    </dgm:pt>
    <dgm:pt modelId="{360B4E72-D5B0-4501-8836-26D581F59C57}" type="pres">
      <dgm:prSet presAssocID="{C654931F-19D2-4AE3-8279-A20B53D1E886}" presName="bgRect" presStyleLbl="bgShp" presStyleIdx="0" presStyleCnt="4"/>
      <dgm:spPr/>
    </dgm:pt>
    <dgm:pt modelId="{4A67CFB4-346F-420F-8B64-137ADBF75CAB}" type="pres">
      <dgm:prSet presAssocID="{C654931F-19D2-4AE3-8279-A20B53D1E8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 outline"/>
        </a:ext>
      </dgm:extLst>
    </dgm:pt>
    <dgm:pt modelId="{FBE84186-30C8-4F3C-8E22-6CC115597036}" type="pres">
      <dgm:prSet presAssocID="{C654931F-19D2-4AE3-8279-A20B53D1E886}" presName="spaceRect" presStyleCnt="0"/>
      <dgm:spPr/>
    </dgm:pt>
    <dgm:pt modelId="{E249F7A3-7B7D-4F2B-AE08-F24714501D7D}" type="pres">
      <dgm:prSet presAssocID="{C654931F-19D2-4AE3-8279-A20B53D1E886}" presName="parTx" presStyleLbl="revTx" presStyleIdx="0" presStyleCnt="4">
        <dgm:presLayoutVars>
          <dgm:chMax val="0"/>
          <dgm:chPref val="0"/>
        </dgm:presLayoutVars>
      </dgm:prSet>
      <dgm:spPr/>
    </dgm:pt>
    <dgm:pt modelId="{A5932385-D501-4A7C-A5C0-429B7A59C4F9}" type="pres">
      <dgm:prSet presAssocID="{EA6291AA-A3F8-4375-B988-2C37BE95DD6B}" presName="sibTrans" presStyleCnt="0"/>
      <dgm:spPr/>
    </dgm:pt>
    <dgm:pt modelId="{CA1ABB35-A953-4FF0-917C-8A105911034D}" type="pres">
      <dgm:prSet presAssocID="{9F5AE92B-B56A-4F3E-BA70-C98929D9D806}" presName="compNode" presStyleCnt="0"/>
      <dgm:spPr/>
    </dgm:pt>
    <dgm:pt modelId="{7FA197EA-5C71-4323-835D-C96B21057635}" type="pres">
      <dgm:prSet presAssocID="{9F5AE92B-B56A-4F3E-BA70-C98929D9D806}" presName="bgRect" presStyleLbl="bgShp" presStyleIdx="1" presStyleCnt="4"/>
      <dgm:spPr/>
    </dgm:pt>
    <dgm:pt modelId="{9A1D294F-C7E3-4198-824D-47C81C2A84C0}" type="pres">
      <dgm:prSet presAssocID="{9F5AE92B-B56A-4F3E-BA70-C98929D9D8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0B7B4CD7-C48F-4E04-8629-5B344846387A}" type="pres">
      <dgm:prSet presAssocID="{9F5AE92B-B56A-4F3E-BA70-C98929D9D806}" presName="spaceRect" presStyleCnt="0"/>
      <dgm:spPr/>
    </dgm:pt>
    <dgm:pt modelId="{7D9C681D-8B71-4F1B-8BC1-C16DE5EBEA6E}" type="pres">
      <dgm:prSet presAssocID="{9F5AE92B-B56A-4F3E-BA70-C98929D9D806}" presName="parTx" presStyleLbl="revTx" presStyleIdx="1" presStyleCnt="4">
        <dgm:presLayoutVars>
          <dgm:chMax val="0"/>
          <dgm:chPref val="0"/>
        </dgm:presLayoutVars>
      </dgm:prSet>
      <dgm:spPr/>
    </dgm:pt>
    <dgm:pt modelId="{9A563194-3216-4387-BD4F-6916F006000E}" type="pres">
      <dgm:prSet presAssocID="{7B3DBAA9-F03F-4E17-9CAC-76547C37F0CA}" presName="sibTrans" presStyleCnt="0"/>
      <dgm:spPr/>
    </dgm:pt>
    <dgm:pt modelId="{C05A2197-05AC-4292-9960-8A6865AB5A01}" type="pres">
      <dgm:prSet presAssocID="{B394017D-13C9-4D2C-9980-0FFC96A74562}" presName="compNode" presStyleCnt="0"/>
      <dgm:spPr/>
    </dgm:pt>
    <dgm:pt modelId="{5619BEF1-507A-4410-B961-CAB3B183CB4D}" type="pres">
      <dgm:prSet presAssocID="{B394017D-13C9-4D2C-9980-0FFC96A74562}" presName="bgRect" presStyleLbl="bgShp" presStyleIdx="2" presStyleCnt="4"/>
      <dgm:spPr/>
    </dgm:pt>
    <dgm:pt modelId="{586AFBAC-29DC-4AB5-8BAB-29CD96FCEC20}" type="pres">
      <dgm:prSet presAssocID="{B394017D-13C9-4D2C-9980-0FFC96A745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 with solid fill"/>
        </a:ext>
      </dgm:extLst>
    </dgm:pt>
    <dgm:pt modelId="{B77BC633-829B-411E-8B15-F89063B37F66}" type="pres">
      <dgm:prSet presAssocID="{B394017D-13C9-4D2C-9980-0FFC96A74562}" presName="spaceRect" presStyleCnt="0"/>
      <dgm:spPr/>
    </dgm:pt>
    <dgm:pt modelId="{2329B296-CE1D-483E-999A-861379986C67}" type="pres">
      <dgm:prSet presAssocID="{B394017D-13C9-4D2C-9980-0FFC96A74562}" presName="parTx" presStyleLbl="revTx" presStyleIdx="2" presStyleCnt="4">
        <dgm:presLayoutVars>
          <dgm:chMax val="0"/>
          <dgm:chPref val="0"/>
        </dgm:presLayoutVars>
      </dgm:prSet>
      <dgm:spPr/>
    </dgm:pt>
    <dgm:pt modelId="{1C1B7986-894F-4935-A22C-F173B4F03038}" type="pres">
      <dgm:prSet presAssocID="{34A0C467-26D8-4323-BB98-09F46FC7694B}" presName="sibTrans" presStyleCnt="0"/>
      <dgm:spPr/>
    </dgm:pt>
    <dgm:pt modelId="{2C4DAB7D-872E-463D-A789-CBFF2E33A62E}" type="pres">
      <dgm:prSet presAssocID="{67CCEE15-6930-40F8-B7D8-01D42F6924C1}" presName="compNode" presStyleCnt="0"/>
      <dgm:spPr/>
    </dgm:pt>
    <dgm:pt modelId="{A541B65C-1932-4307-BB18-A196884742A8}" type="pres">
      <dgm:prSet presAssocID="{67CCEE15-6930-40F8-B7D8-01D42F6924C1}" presName="bgRect" presStyleLbl="bgShp" presStyleIdx="3" presStyleCnt="4"/>
      <dgm:spPr/>
    </dgm:pt>
    <dgm:pt modelId="{72CCD23D-818F-4E91-950D-9B1E9BEF4DB0}" type="pres">
      <dgm:prSet presAssocID="{67CCEE15-6930-40F8-B7D8-01D42F6924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B337E38-1E34-456C-99E3-9E3BC01D2A61}" type="pres">
      <dgm:prSet presAssocID="{67CCEE15-6930-40F8-B7D8-01D42F6924C1}" presName="spaceRect" presStyleCnt="0"/>
      <dgm:spPr/>
    </dgm:pt>
    <dgm:pt modelId="{A8A5424D-3243-408C-9ECC-6FF41334B1C9}" type="pres">
      <dgm:prSet presAssocID="{67CCEE15-6930-40F8-B7D8-01D42F6924C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BE6A302-978B-4E3F-AB03-70FA49D22152}" type="presOf" srcId="{C654931F-19D2-4AE3-8279-A20B53D1E886}" destId="{E249F7A3-7B7D-4F2B-AE08-F24714501D7D}" srcOrd="0" destOrd="0" presId="urn:microsoft.com/office/officeart/2018/2/layout/IconVerticalSolidList"/>
    <dgm:cxn modelId="{1CC7B102-61C6-4B5F-B11C-4BC7B1C9D7B0}" type="presOf" srcId="{67CCEE15-6930-40F8-B7D8-01D42F6924C1}" destId="{A8A5424D-3243-408C-9ECC-6FF41334B1C9}" srcOrd="0" destOrd="0" presId="urn:microsoft.com/office/officeart/2018/2/layout/IconVerticalSolidList"/>
    <dgm:cxn modelId="{924B2A08-94E0-4D98-980A-C0F077423B27}" type="presOf" srcId="{8BEB38CC-3A4E-46FF-B26B-72D895334164}" destId="{E79E680B-97D5-4B30-9E53-F2638155922E}" srcOrd="0" destOrd="0" presId="urn:microsoft.com/office/officeart/2018/2/layout/IconVerticalSolidList"/>
    <dgm:cxn modelId="{1123070F-61FA-48E8-825D-7EE833653CF9}" srcId="{8BEB38CC-3A4E-46FF-B26B-72D895334164}" destId="{67CCEE15-6930-40F8-B7D8-01D42F6924C1}" srcOrd="3" destOrd="0" parTransId="{04A0C326-A990-431E-BDEC-EFFB81E948F1}" sibTransId="{2A457414-441B-422B-AC62-B5D19A69CAD0}"/>
    <dgm:cxn modelId="{F14C8168-DA6E-4258-BDB3-3276F76A30B7}" type="presOf" srcId="{9F5AE92B-B56A-4F3E-BA70-C98929D9D806}" destId="{7D9C681D-8B71-4F1B-8BC1-C16DE5EBEA6E}" srcOrd="0" destOrd="0" presId="urn:microsoft.com/office/officeart/2018/2/layout/IconVerticalSolidList"/>
    <dgm:cxn modelId="{0FBBACA2-FB94-4577-A634-861AE16FC677}" srcId="{8BEB38CC-3A4E-46FF-B26B-72D895334164}" destId="{B394017D-13C9-4D2C-9980-0FFC96A74562}" srcOrd="2" destOrd="0" parTransId="{8A1EA78C-9843-4F9E-B289-B7EA32805409}" sibTransId="{34A0C467-26D8-4323-BB98-09F46FC7694B}"/>
    <dgm:cxn modelId="{1BF8D5AE-ACD2-4105-8791-D8F2CC34CA0C}" srcId="{8BEB38CC-3A4E-46FF-B26B-72D895334164}" destId="{C654931F-19D2-4AE3-8279-A20B53D1E886}" srcOrd="0" destOrd="0" parTransId="{918B5FC0-BE4E-46E7-AC40-72B8AB4724DF}" sibTransId="{EA6291AA-A3F8-4375-B988-2C37BE95DD6B}"/>
    <dgm:cxn modelId="{256334C8-7C82-41AD-A0E3-DADD956B2FD2}" srcId="{8BEB38CC-3A4E-46FF-B26B-72D895334164}" destId="{9F5AE92B-B56A-4F3E-BA70-C98929D9D806}" srcOrd="1" destOrd="0" parTransId="{A6ED9803-B7D2-4321-8DC6-E5D18BD265C7}" sibTransId="{7B3DBAA9-F03F-4E17-9CAC-76547C37F0CA}"/>
    <dgm:cxn modelId="{DEB48EF9-3221-4AEE-B260-56E1752D6AC6}" type="presOf" srcId="{B394017D-13C9-4D2C-9980-0FFC96A74562}" destId="{2329B296-CE1D-483E-999A-861379986C67}" srcOrd="0" destOrd="0" presId="urn:microsoft.com/office/officeart/2018/2/layout/IconVerticalSolidList"/>
    <dgm:cxn modelId="{94D2BBB8-5554-4CF7-911E-9A6B48055F17}" type="presParOf" srcId="{E79E680B-97D5-4B30-9E53-F2638155922E}" destId="{AFE296CA-54FD-40EF-A160-382CD436B094}" srcOrd="0" destOrd="0" presId="urn:microsoft.com/office/officeart/2018/2/layout/IconVerticalSolidList"/>
    <dgm:cxn modelId="{4C584748-DCE5-4B50-9C03-FDE9102A3E42}" type="presParOf" srcId="{AFE296CA-54FD-40EF-A160-382CD436B094}" destId="{360B4E72-D5B0-4501-8836-26D581F59C57}" srcOrd="0" destOrd="0" presId="urn:microsoft.com/office/officeart/2018/2/layout/IconVerticalSolidList"/>
    <dgm:cxn modelId="{43CAA308-A053-4A03-9653-D4432C48E851}" type="presParOf" srcId="{AFE296CA-54FD-40EF-A160-382CD436B094}" destId="{4A67CFB4-346F-420F-8B64-137ADBF75CAB}" srcOrd="1" destOrd="0" presId="urn:microsoft.com/office/officeart/2018/2/layout/IconVerticalSolidList"/>
    <dgm:cxn modelId="{76611823-7165-42AF-8316-AC5E9BAB0207}" type="presParOf" srcId="{AFE296CA-54FD-40EF-A160-382CD436B094}" destId="{FBE84186-30C8-4F3C-8E22-6CC115597036}" srcOrd="2" destOrd="0" presId="urn:microsoft.com/office/officeart/2018/2/layout/IconVerticalSolidList"/>
    <dgm:cxn modelId="{7AB2936B-8EED-4A17-80A1-03BB5F3AEFF9}" type="presParOf" srcId="{AFE296CA-54FD-40EF-A160-382CD436B094}" destId="{E249F7A3-7B7D-4F2B-AE08-F24714501D7D}" srcOrd="3" destOrd="0" presId="urn:microsoft.com/office/officeart/2018/2/layout/IconVerticalSolidList"/>
    <dgm:cxn modelId="{B953D27A-2F29-4CE4-9A9D-3306F7409E46}" type="presParOf" srcId="{E79E680B-97D5-4B30-9E53-F2638155922E}" destId="{A5932385-D501-4A7C-A5C0-429B7A59C4F9}" srcOrd="1" destOrd="0" presId="urn:microsoft.com/office/officeart/2018/2/layout/IconVerticalSolidList"/>
    <dgm:cxn modelId="{83C88376-1103-4FA3-B9FB-34C4E33E53C1}" type="presParOf" srcId="{E79E680B-97D5-4B30-9E53-F2638155922E}" destId="{CA1ABB35-A953-4FF0-917C-8A105911034D}" srcOrd="2" destOrd="0" presId="urn:microsoft.com/office/officeart/2018/2/layout/IconVerticalSolidList"/>
    <dgm:cxn modelId="{984994FC-9464-42E8-9E48-A21F3C19D193}" type="presParOf" srcId="{CA1ABB35-A953-4FF0-917C-8A105911034D}" destId="{7FA197EA-5C71-4323-835D-C96B21057635}" srcOrd="0" destOrd="0" presId="urn:microsoft.com/office/officeart/2018/2/layout/IconVerticalSolidList"/>
    <dgm:cxn modelId="{F2E028C9-9C51-4273-90A4-2310463D3231}" type="presParOf" srcId="{CA1ABB35-A953-4FF0-917C-8A105911034D}" destId="{9A1D294F-C7E3-4198-824D-47C81C2A84C0}" srcOrd="1" destOrd="0" presId="urn:microsoft.com/office/officeart/2018/2/layout/IconVerticalSolidList"/>
    <dgm:cxn modelId="{7DF79FC8-4F49-4F69-BD01-D51E6BE6D376}" type="presParOf" srcId="{CA1ABB35-A953-4FF0-917C-8A105911034D}" destId="{0B7B4CD7-C48F-4E04-8629-5B344846387A}" srcOrd="2" destOrd="0" presId="urn:microsoft.com/office/officeart/2018/2/layout/IconVerticalSolidList"/>
    <dgm:cxn modelId="{EC4AA940-DEC9-45A4-93A1-007344343863}" type="presParOf" srcId="{CA1ABB35-A953-4FF0-917C-8A105911034D}" destId="{7D9C681D-8B71-4F1B-8BC1-C16DE5EBEA6E}" srcOrd="3" destOrd="0" presId="urn:microsoft.com/office/officeart/2018/2/layout/IconVerticalSolidList"/>
    <dgm:cxn modelId="{36C02129-D0DD-41B0-B01D-FD682BDA8129}" type="presParOf" srcId="{E79E680B-97D5-4B30-9E53-F2638155922E}" destId="{9A563194-3216-4387-BD4F-6916F006000E}" srcOrd="3" destOrd="0" presId="urn:microsoft.com/office/officeart/2018/2/layout/IconVerticalSolidList"/>
    <dgm:cxn modelId="{945205DB-CCB9-4D47-ACDB-A62601AD5A4E}" type="presParOf" srcId="{E79E680B-97D5-4B30-9E53-F2638155922E}" destId="{C05A2197-05AC-4292-9960-8A6865AB5A01}" srcOrd="4" destOrd="0" presId="urn:microsoft.com/office/officeart/2018/2/layout/IconVerticalSolidList"/>
    <dgm:cxn modelId="{4F35C241-A562-4211-BEDF-327132C2B184}" type="presParOf" srcId="{C05A2197-05AC-4292-9960-8A6865AB5A01}" destId="{5619BEF1-507A-4410-B961-CAB3B183CB4D}" srcOrd="0" destOrd="0" presId="urn:microsoft.com/office/officeart/2018/2/layout/IconVerticalSolidList"/>
    <dgm:cxn modelId="{A620A09D-9980-482D-B396-C1AC503450CC}" type="presParOf" srcId="{C05A2197-05AC-4292-9960-8A6865AB5A01}" destId="{586AFBAC-29DC-4AB5-8BAB-29CD96FCEC20}" srcOrd="1" destOrd="0" presId="urn:microsoft.com/office/officeart/2018/2/layout/IconVerticalSolidList"/>
    <dgm:cxn modelId="{9112C634-0667-4BF2-A6BF-80A2CEA0D51A}" type="presParOf" srcId="{C05A2197-05AC-4292-9960-8A6865AB5A01}" destId="{B77BC633-829B-411E-8B15-F89063B37F66}" srcOrd="2" destOrd="0" presId="urn:microsoft.com/office/officeart/2018/2/layout/IconVerticalSolidList"/>
    <dgm:cxn modelId="{798A0AC1-9AC9-4DF8-8BC2-03CD6FF241FF}" type="presParOf" srcId="{C05A2197-05AC-4292-9960-8A6865AB5A01}" destId="{2329B296-CE1D-483E-999A-861379986C67}" srcOrd="3" destOrd="0" presId="urn:microsoft.com/office/officeart/2018/2/layout/IconVerticalSolidList"/>
    <dgm:cxn modelId="{29627A60-7EC9-4881-9FF5-634A21092A44}" type="presParOf" srcId="{E79E680B-97D5-4B30-9E53-F2638155922E}" destId="{1C1B7986-894F-4935-A22C-F173B4F03038}" srcOrd="5" destOrd="0" presId="urn:microsoft.com/office/officeart/2018/2/layout/IconVerticalSolidList"/>
    <dgm:cxn modelId="{C938068A-041C-4547-B1B6-CDA723ECB961}" type="presParOf" srcId="{E79E680B-97D5-4B30-9E53-F2638155922E}" destId="{2C4DAB7D-872E-463D-A789-CBFF2E33A62E}" srcOrd="6" destOrd="0" presId="urn:microsoft.com/office/officeart/2018/2/layout/IconVerticalSolidList"/>
    <dgm:cxn modelId="{1CEA057F-11E6-4CAE-BD59-D24240E4F6DD}" type="presParOf" srcId="{2C4DAB7D-872E-463D-A789-CBFF2E33A62E}" destId="{A541B65C-1932-4307-BB18-A196884742A8}" srcOrd="0" destOrd="0" presId="urn:microsoft.com/office/officeart/2018/2/layout/IconVerticalSolidList"/>
    <dgm:cxn modelId="{C857047B-751C-4E54-BE4E-34CADDA67C31}" type="presParOf" srcId="{2C4DAB7D-872E-463D-A789-CBFF2E33A62E}" destId="{72CCD23D-818F-4E91-950D-9B1E9BEF4DB0}" srcOrd="1" destOrd="0" presId="urn:microsoft.com/office/officeart/2018/2/layout/IconVerticalSolidList"/>
    <dgm:cxn modelId="{2FCEE4F3-932C-420E-B484-377489376697}" type="presParOf" srcId="{2C4DAB7D-872E-463D-A789-CBFF2E33A62E}" destId="{BB337E38-1E34-456C-99E3-9E3BC01D2A61}" srcOrd="2" destOrd="0" presId="urn:microsoft.com/office/officeart/2018/2/layout/IconVerticalSolidList"/>
    <dgm:cxn modelId="{49252826-4EEA-4773-8624-DC32842A3435}" type="presParOf" srcId="{2C4DAB7D-872E-463D-A789-CBFF2E33A62E}" destId="{A8A5424D-3243-408C-9ECC-6FF41334B1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1A6DF-2471-452E-857B-F54CFC8496B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8FF702D-B938-4766-92C4-18F8DB6CA89B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chemeClr val="tx1"/>
              </a:solidFill>
              <a:latin typeface="Merriweather" panose="00000500000000000000" pitchFamily="2" charset="0"/>
            </a:rPr>
            <a:t>Updated beginning of May 2025</a:t>
          </a:r>
          <a:endParaRPr lang="en-US" dirty="0">
            <a:solidFill>
              <a:schemeClr val="tx1"/>
            </a:solidFill>
            <a:latin typeface="Merriweather" panose="00000500000000000000" pitchFamily="2" charset="0"/>
          </a:endParaRPr>
        </a:p>
      </dgm:t>
    </dgm:pt>
    <dgm:pt modelId="{1EA3279C-A5AC-46C8-B842-48905BD8C19B}" type="parTrans" cxnId="{6ADE11E4-DDB1-4B01-8249-BC6C0CE27EBC}">
      <dgm:prSet/>
      <dgm:spPr/>
      <dgm:t>
        <a:bodyPr/>
        <a:lstStyle/>
        <a:p>
          <a:endParaRPr lang="en-US"/>
        </a:p>
      </dgm:t>
    </dgm:pt>
    <dgm:pt modelId="{B711F6B7-9098-4E40-9B0D-822A23B9FE6B}" type="sibTrans" cxnId="{6ADE11E4-DDB1-4B01-8249-BC6C0CE27EBC}">
      <dgm:prSet/>
      <dgm:spPr/>
      <dgm:t>
        <a:bodyPr/>
        <a:lstStyle/>
        <a:p>
          <a:endParaRPr lang="en-US"/>
        </a:p>
      </dgm:t>
    </dgm:pt>
    <dgm:pt modelId="{4EAEBB9B-C959-4A52-A836-C4DFCD2C31E1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chemeClr val="tx1"/>
              </a:solidFill>
              <a:latin typeface="Merriweather" panose="00000500000000000000" pitchFamily="2" charset="0"/>
            </a:rPr>
            <a:t>No explicit guidance on addressing supply chain and procurement</a:t>
          </a:r>
          <a:endParaRPr lang="en-US" dirty="0">
            <a:solidFill>
              <a:schemeClr val="tx1"/>
            </a:solidFill>
            <a:latin typeface="Merriweather" panose="00000500000000000000" pitchFamily="2" charset="0"/>
          </a:endParaRPr>
        </a:p>
      </dgm:t>
    </dgm:pt>
    <dgm:pt modelId="{58920DC5-5E19-4D69-A4A9-E479C5B54362}" type="parTrans" cxnId="{4C34671C-A0DB-4C4D-99B6-5E81BC8B3879}">
      <dgm:prSet/>
      <dgm:spPr/>
      <dgm:t>
        <a:bodyPr/>
        <a:lstStyle/>
        <a:p>
          <a:endParaRPr lang="en-US"/>
        </a:p>
      </dgm:t>
    </dgm:pt>
    <dgm:pt modelId="{2EB7C5D0-4509-4393-B99B-347EAFE89955}" type="sibTrans" cxnId="{4C34671C-A0DB-4C4D-99B6-5E81BC8B3879}">
      <dgm:prSet/>
      <dgm:spPr/>
      <dgm:t>
        <a:bodyPr/>
        <a:lstStyle/>
        <a:p>
          <a:endParaRPr lang="en-US"/>
        </a:p>
      </dgm:t>
    </dgm:pt>
    <dgm:pt modelId="{1499C9AB-054E-4DD2-8A3B-00C354D250A0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chemeClr val="tx1"/>
              </a:solidFill>
              <a:latin typeface="Merriweather" panose="00000500000000000000" pitchFamily="2" charset="0"/>
            </a:rPr>
            <a:t>Useful tool for climate change risk assessment</a:t>
          </a:r>
          <a:endParaRPr lang="en-US" dirty="0">
            <a:solidFill>
              <a:schemeClr val="tx1"/>
            </a:solidFill>
            <a:latin typeface="Merriweather" panose="00000500000000000000" pitchFamily="2" charset="0"/>
          </a:endParaRPr>
        </a:p>
      </dgm:t>
    </dgm:pt>
    <dgm:pt modelId="{86924DE9-F03D-432C-BFBA-E3547CC5F8A4}" type="parTrans" cxnId="{4EBE4DFF-38F4-42F8-8606-647CDCFD6EC1}">
      <dgm:prSet/>
      <dgm:spPr/>
      <dgm:t>
        <a:bodyPr/>
        <a:lstStyle/>
        <a:p>
          <a:endParaRPr lang="en-US"/>
        </a:p>
      </dgm:t>
    </dgm:pt>
    <dgm:pt modelId="{85C18468-0BE9-4092-842B-B825E16703EF}" type="sibTrans" cxnId="{4EBE4DFF-38F4-42F8-8606-647CDCFD6EC1}">
      <dgm:prSet/>
      <dgm:spPr/>
      <dgm:t>
        <a:bodyPr/>
        <a:lstStyle/>
        <a:p>
          <a:endParaRPr lang="en-US"/>
        </a:p>
      </dgm:t>
    </dgm:pt>
    <dgm:pt modelId="{A5BFFA58-787B-495E-9521-5635EF001965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chemeClr val="tx1"/>
              </a:solidFill>
              <a:latin typeface="Merriweather" panose="00000500000000000000" pitchFamily="2" charset="0"/>
            </a:rPr>
            <a:t>Relevant examples of organisational changes and challenges </a:t>
          </a:r>
          <a:endParaRPr lang="en-US" dirty="0">
            <a:solidFill>
              <a:schemeClr val="tx1"/>
            </a:solidFill>
            <a:latin typeface="Merriweather" panose="00000500000000000000" pitchFamily="2" charset="0"/>
          </a:endParaRPr>
        </a:p>
      </dgm:t>
    </dgm:pt>
    <dgm:pt modelId="{B9DAF9F0-2DF3-4EDE-8E49-5007C09BEEB0}" type="parTrans" cxnId="{0088B904-77BC-49CF-BDB2-1D0586D63C10}">
      <dgm:prSet/>
      <dgm:spPr/>
      <dgm:t>
        <a:bodyPr/>
        <a:lstStyle/>
        <a:p>
          <a:endParaRPr lang="en-US"/>
        </a:p>
      </dgm:t>
    </dgm:pt>
    <dgm:pt modelId="{36763A06-540B-4424-A8C3-3BF20EF0C15E}" type="sibTrans" cxnId="{0088B904-77BC-49CF-BDB2-1D0586D63C10}">
      <dgm:prSet/>
      <dgm:spPr/>
      <dgm:t>
        <a:bodyPr/>
        <a:lstStyle/>
        <a:p>
          <a:endParaRPr lang="en-US"/>
        </a:p>
      </dgm:t>
    </dgm:pt>
    <dgm:pt modelId="{EEE512F7-DB32-4717-81EC-631FBE5A7276}" type="pres">
      <dgm:prSet presAssocID="{CBB1A6DF-2471-452E-857B-F54CFC8496B8}" presName="root" presStyleCnt="0">
        <dgm:presLayoutVars>
          <dgm:dir/>
          <dgm:resizeHandles val="exact"/>
        </dgm:presLayoutVars>
      </dgm:prSet>
      <dgm:spPr/>
    </dgm:pt>
    <dgm:pt modelId="{0FCD1FEF-E22E-4B25-B1E2-C27AE4FEA7A2}" type="pres">
      <dgm:prSet presAssocID="{88FF702D-B938-4766-92C4-18F8DB6CA89B}" presName="compNode" presStyleCnt="0"/>
      <dgm:spPr/>
    </dgm:pt>
    <dgm:pt modelId="{638EAB91-0664-4D27-A9EE-DC141879D912}" type="pres">
      <dgm:prSet presAssocID="{88FF702D-B938-4766-92C4-18F8DB6CA89B}" presName="iconBgRect" presStyleLbl="bgShp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97C75BA-8821-4B08-A24A-D01434AF955D}" type="pres">
      <dgm:prSet presAssocID="{88FF702D-B938-4766-92C4-18F8DB6CA89B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126E9143-1070-42F8-86BF-3DC1E572401B}" type="pres">
      <dgm:prSet presAssocID="{88FF702D-B938-4766-92C4-18F8DB6CA89B}" presName="spaceRect" presStyleCnt="0"/>
      <dgm:spPr/>
    </dgm:pt>
    <dgm:pt modelId="{5F86308F-A1C1-4F57-8843-42F7017BCE28}" type="pres">
      <dgm:prSet presAssocID="{88FF702D-B938-4766-92C4-18F8DB6CA89B}" presName="textRect" presStyleLbl="revTx" presStyleIdx="0" presStyleCnt="4">
        <dgm:presLayoutVars>
          <dgm:chMax val="1"/>
          <dgm:chPref val="1"/>
        </dgm:presLayoutVars>
      </dgm:prSet>
      <dgm:spPr/>
    </dgm:pt>
    <dgm:pt modelId="{73348B48-51AD-4D86-8854-A88EA100511D}" type="pres">
      <dgm:prSet presAssocID="{B711F6B7-9098-4E40-9B0D-822A23B9FE6B}" presName="sibTrans" presStyleCnt="0"/>
      <dgm:spPr/>
    </dgm:pt>
    <dgm:pt modelId="{EB753274-C1F8-4904-9FE1-7BBF4BDA5950}" type="pres">
      <dgm:prSet presAssocID="{4EAEBB9B-C959-4A52-A836-C4DFCD2C31E1}" presName="compNode" presStyleCnt="0"/>
      <dgm:spPr/>
    </dgm:pt>
    <dgm:pt modelId="{1566602B-C453-4432-888D-9C22EA2387AA}" type="pres">
      <dgm:prSet presAssocID="{4EAEBB9B-C959-4A52-A836-C4DFCD2C31E1}" presName="iconBgRect" presStyleLbl="bgShp" presStyleIdx="1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2D0AE4F-14F7-4E4E-84FC-9D40EB15A183}" type="pres">
      <dgm:prSet presAssocID="{4EAEBB9B-C959-4A52-A836-C4DFCD2C31E1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EEC29BF-E57B-4D50-A11B-19DE65DA1233}" type="pres">
      <dgm:prSet presAssocID="{4EAEBB9B-C959-4A52-A836-C4DFCD2C31E1}" presName="spaceRect" presStyleCnt="0"/>
      <dgm:spPr/>
    </dgm:pt>
    <dgm:pt modelId="{720C2E9D-1D46-4EC0-BD90-18CD51E08E39}" type="pres">
      <dgm:prSet presAssocID="{4EAEBB9B-C959-4A52-A836-C4DFCD2C31E1}" presName="textRect" presStyleLbl="revTx" presStyleIdx="1" presStyleCnt="4">
        <dgm:presLayoutVars>
          <dgm:chMax val="1"/>
          <dgm:chPref val="1"/>
        </dgm:presLayoutVars>
      </dgm:prSet>
      <dgm:spPr/>
    </dgm:pt>
    <dgm:pt modelId="{D6D5C221-B566-4346-8A38-DE6DA4193C05}" type="pres">
      <dgm:prSet presAssocID="{2EB7C5D0-4509-4393-B99B-347EAFE89955}" presName="sibTrans" presStyleCnt="0"/>
      <dgm:spPr/>
    </dgm:pt>
    <dgm:pt modelId="{577E08D0-D55B-43D9-97EF-3D621B433852}" type="pres">
      <dgm:prSet presAssocID="{1499C9AB-054E-4DD2-8A3B-00C354D250A0}" presName="compNode" presStyleCnt="0"/>
      <dgm:spPr/>
    </dgm:pt>
    <dgm:pt modelId="{6E6498F1-C421-4857-A63C-B3730E037327}" type="pres">
      <dgm:prSet presAssocID="{1499C9AB-054E-4DD2-8A3B-00C354D250A0}" presName="iconBgRect" presStyleLbl="bgShp" presStyleIdx="2" presStyleCnt="4"/>
      <dgm:spPr/>
    </dgm:pt>
    <dgm:pt modelId="{440647AB-0642-4F55-87B5-DC804486BD06}" type="pres">
      <dgm:prSet presAssocID="{1499C9AB-054E-4DD2-8A3B-00C354D250A0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66E66963-9D54-4D3A-8597-0D7DD76B15D0}" type="pres">
      <dgm:prSet presAssocID="{1499C9AB-054E-4DD2-8A3B-00C354D250A0}" presName="spaceRect" presStyleCnt="0"/>
      <dgm:spPr/>
    </dgm:pt>
    <dgm:pt modelId="{76FF9F7E-7BCE-4AB2-8BC8-ED879361205B}" type="pres">
      <dgm:prSet presAssocID="{1499C9AB-054E-4DD2-8A3B-00C354D250A0}" presName="textRect" presStyleLbl="revTx" presStyleIdx="2" presStyleCnt="4">
        <dgm:presLayoutVars>
          <dgm:chMax val="1"/>
          <dgm:chPref val="1"/>
        </dgm:presLayoutVars>
      </dgm:prSet>
      <dgm:spPr/>
    </dgm:pt>
    <dgm:pt modelId="{DC13EC33-C2FA-4F7C-9321-BF748941C812}" type="pres">
      <dgm:prSet presAssocID="{85C18468-0BE9-4092-842B-B825E16703EF}" presName="sibTrans" presStyleCnt="0"/>
      <dgm:spPr/>
    </dgm:pt>
    <dgm:pt modelId="{C08F195B-BF56-444A-B6FC-25578FF63F45}" type="pres">
      <dgm:prSet presAssocID="{A5BFFA58-787B-495E-9521-5635EF001965}" presName="compNode" presStyleCnt="0"/>
      <dgm:spPr/>
    </dgm:pt>
    <dgm:pt modelId="{ABA4D2A4-1F59-449D-A012-6DDFDF9FF78E}" type="pres">
      <dgm:prSet presAssocID="{A5BFFA58-787B-495E-9521-5635EF001965}" presName="iconBgRect" presStyleLbl="bgShp" presStyleIdx="3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EA7FF70-B8D2-431A-8C11-A73420223C66}" type="pres">
      <dgm:prSet presAssocID="{A5BFFA58-787B-495E-9521-5635EF001965}" presName="iconRect" presStyleLbl="node1" presStyleIdx="3" presStyleCnt="4"/>
      <dgm:spPr>
        <a:blipFill rotWithShape="1">
          <a:blip xmlns:r="http://schemas.openxmlformats.org/officeDocument/2006/relationships" r:embed="rId8"/>
          <a:srcRect/>
          <a:stretch>
            <a:fillRect/>
          </a:stretch>
        </a:blipFill>
        <a:ln>
          <a:noFill/>
        </a:ln>
      </dgm:spPr>
    </dgm:pt>
    <dgm:pt modelId="{C7919B79-0EA0-4EDF-9E46-D008B3957516}" type="pres">
      <dgm:prSet presAssocID="{A5BFFA58-787B-495E-9521-5635EF001965}" presName="spaceRect" presStyleCnt="0"/>
      <dgm:spPr/>
    </dgm:pt>
    <dgm:pt modelId="{09470EEB-8ED3-4F2C-9E7F-92F4B83B961B}" type="pres">
      <dgm:prSet presAssocID="{A5BFFA58-787B-495E-9521-5635EF00196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088B904-77BC-49CF-BDB2-1D0586D63C10}" srcId="{CBB1A6DF-2471-452E-857B-F54CFC8496B8}" destId="{A5BFFA58-787B-495E-9521-5635EF001965}" srcOrd="3" destOrd="0" parTransId="{B9DAF9F0-2DF3-4EDE-8E49-5007C09BEEB0}" sibTransId="{36763A06-540B-4424-A8C3-3BF20EF0C15E}"/>
    <dgm:cxn modelId="{4C34671C-A0DB-4C4D-99B6-5E81BC8B3879}" srcId="{CBB1A6DF-2471-452E-857B-F54CFC8496B8}" destId="{4EAEBB9B-C959-4A52-A836-C4DFCD2C31E1}" srcOrd="1" destOrd="0" parTransId="{58920DC5-5E19-4D69-A4A9-E479C5B54362}" sibTransId="{2EB7C5D0-4509-4393-B99B-347EAFE89955}"/>
    <dgm:cxn modelId="{3B1B6A1C-B7FB-4613-9C17-C310C4106BD9}" type="presOf" srcId="{1499C9AB-054E-4DD2-8A3B-00C354D250A0}" destId="{76FF9F7E-7BCE-4AB2-8BC8-ED879361205B}" srcOrd="0" destOrd="0" presId="urn:microsoft.com/office/officeart/2018/5/layout/IconCircleLabelList"/>
    <dgm:cxn modelId="{E5957953-E104-4980-8D60-7A9CA044D253}" type="presOf" srcId="{88FF702D-B938-4766-92C4-18F8DB6CA89B}" destId="{5F86308F-A1C1-4F57-8843-42F7017BCE28}" srcOrd="0" destOrd="0" presId="urn:microsoft.com/office/officeart/2018/5/layout/IconCircleLabelList"/>
    <dgm:cxn modelId="{6EAE2179-9879-4C0E-9695-AD4F492BFED9}" type="presOf" srcId="{4EAEBB9B-C959-4A52-A836-C4DFCD2C31E1}" destId="{720C2E9D-1D46-4EC0-BD90-18CD51E08E39}" srcOrd="0" destOrd="0" presId="urn:microsoft.com/office/officeart/2018/5/layout/IconCircleLabelList"/>
    <dgm:cxn modelId="{6ADE11E4-DDB1-4B01-8249-BC6C0CE27EBC}" srcId="{CBB1A6DF-2471-452E-857B-F54CFC8496B8}" destId="{88FF702D-B938-4766-92C4-18F8DB6CA89B}" srcOrd="0" destOrd="0" parTransId="{1EA3279C-A5AC-46C8-B842-48905BD8C19B}" sibTransId="{B711F6B7-9098-4E40-9B0D-822A23B9FE6B}"/>
    <dgm:cxn modelId="{D5C12FEA-9344-4DCB-AB5A-45B339F5A552}" type="presOf" srcId="{A5BFFA58-787B-495E-9521-5635EF001965}" destId="{09470EEB-8ED3-4F2C-9E7F-92F4B83B961B}" srcOrd="0" destOrd="0" presId="urn:microsoft.com/office/officeart/2018/5/layout/IconCircleLabelList"/>
    <dgm:cxn modelId="{5C7F67F7-9D6F-4424-B9F1-F6BD47BABBCE}" type="presOf" srcId="{CBB1A6DF-2471-452E-857B-F54CFC8496B8}" destId="{EEE512F7-DB32-4717-81EC-631FBE5A7276}" srcOrd="0" destOrd="0" presId="urn:microsoft.com/office/officeart/2018/5/layout/IconCircleLabelList"/>
    <dgm:cxn modelId="{4EBE4DFF-38F4-42F8-8606-647CDCFD6EC1}" srcId="{CBB1A6DF-2471-452E-857B-F54CFC8496B8}" destId="{1499C9AB-054E-4DD2-8A3B-00C354D250A0}" srcOrd="2" destOrd="0" parTransId="{86924DE9-F03D-432C-BFBA-E3547CC5F8A4}" sibTransId="{85C18468-0BE9-4092-842B-B825E16703EF}"/>
    <dgm:cxn modelId="{9594A5BE-9856-4EEA-826E-4EF712F4DEAD}" type="presParOf" srcId="{EEE512F7-DB32-4717-81EC-631FBE5A7276}" destId="{0FCD1FEF-E22E-4B25-B1E2-C27AE4FEA7A2}" srcOrd="0" destOrd="0" presId="urn:microsoft.com/office/officeart/2018/5/layout/IconCircleLabelList"/>
    <dgm:cxn modelId="{97292900-3136-4D95-985A-D0D05A422A3C}" type="presParOf" srcId="{0FCD1FEF-E22E-4B25-B1E2-C27AE4FEA7A2}" destId="{638EAB91-0664-4D27-A9EE-DC141879D912}" srcOrd="0" destOrd="0" presId="urn:microsoft.com/office/officeart/2018/5/layout/IconCircleLabelList"/>
    <dgm:cxn modelId="{DC73EE93-B4D4-4B60-9660-97CFDC6ABD31}" type="presParOf" srcId="{0FCD1FEF-E22E-4B25-B1E2-C27AE4FEA7A2}" destId="{097C75BA-8821-4B08-A24A-D01434AF955D}" srcOrd="1" destOrd="0" presId="urn:microsoft.com/office/officeart/2018/5/layout/IconCircleLabelList"/>
    <dgm:cxn modelId="{BFF310EF-8A0A-409E-AD1A-D680261642AF}" type="presParOf" srcId="{0FCD1FEF-E22E-4B25-B1E2-C27AE4FEA7A2}" destId="{126E9143-1070-42F8-86BF-3DC1E572401B}" srcOrd="2" destOrd="0" presId="urn:microsoft.com/office/officeart/2018/5/layout/IconCircleLabelList"/>
    <dgm:cxn modelId="{1E8A2882-24D8-4717-8CD8-431CD3254FD3}" type="presParOf" srcId="{0FCD1FEF-E22E-4B25-B1E2-C27AE4FEA7A2}" destId="{5F86308F-A1C1-4F57-8843-42F7017BCE28}" srcOrd="3" destOrd="0" presId="urn:microsoft.com/office/officeart/2018/5/layout/IconCircleLabelList"/>
    <dgm:cxn modelId="{698A9595-52D8-447F-ADCE-373FC726BBB6}" type="presParOf" srcId="{EEE512F7-DB32-4717-81EC-631FBE5A7276}" destId="{73348B48-51AD-4D86-8854-A88EA100511D}" srcOrd="1" destOrd="0" presId="urn:microsoft.com/office/officeart/2018/5/layout/IconCircleLabelList"/>
    <dgm:cxn modelId="{7BBD7AED-41CC-4F83-BDD5-A0D85392D4E0}" type="presParOf" srcId="{EEE512F7-DB32-4717-81EC-631FBE5A7276}" destId="{EB753274-C1F8-4904-9FE1-7BBF4BDA5950}" srcOrd="2" destOrd="0" presId="urn:microsoft.com/office/officeart/2018/5/layout/IconCircleLabelList"/>
    <dgm:cxn modelId="{76E5CDF6-FE53-4523-85B4-45124BA6896C}" type="presParOf" srcId="{EB753274-C1F8-4904-9FE1-7BBF4BDA5950}" destId="{1566602B-C453-4432-888D-9C22EA2387AA}" srcOrd="0" destOrd="0" presId="urn:microsoft.com/office/officeart/2018/5/layout/IconCircleLabelList"/>
    <dgm:cxn modelId="{FA0A5D05-D24B-41B0-92AF-2A49F5BE701C}" type="presParOf" srcId="{EB753274-C1F8-4904-9FE1-7BBF4BDA5950}" destId="{82D0AE4F-14F7-4E4E-84FC-9D40EB15A183}" srcOrd="1" destOrd="0" presId="urn:microsoft.com/office/officeart/2018/5/layout/IconCircleLabelList"/>
    <dgm:cxn modelId="{71E6710F-C697-48FF-BC34-4E7C1393A787}" type="presParOf" srcId="{EB753274-C1F8-4904-9FE1-7BBF4BDA5950}" destId="{DEEC29BF-E57B-4D50-A11B-19DE65DA1233}" srcOrd="2" destOrd="0" presId="urn:microsoft.com/office/officeart/2018/5/layout/IconCircleLabelList"/>
    <dgm:cxn modelId="{09BC3D48-61A2-43D1-A8D5-01998C86B209}" type="presParOf" srcId="{EB753274-C1F8-4904-9FE1-7BBF4BDA5950}" destId="{720C2E9D-1D46-4EC0-BD90-18CD51E08E39}" srcOrd="3" destOrd="0" presId="urn:microsoft.com/office/officeart/2018/5/layout/IconCircleLabelList"/>
    <dgm:cxn modelId="{62035FE8-4096-4F0E-B9F8-6C9DCD1C1852}" type="presParOf" srcId="{EEE512F7-DB32-4717-81EC-631FBE5A7276}" destId="{D6D5C221-B566-4346-8A38-DE6DA4193C05}" srcOrd="3" destOrd="0" presId="urn:microsoft.com/office/officeart/2018/5/layout/IconCircleLabelList"/>
    <dgm:cxn modelId="{BBB31D28-DC0B-4860-B802-9C5F497883D2}" type="presParOf" srcId="{EEE512F7-DB32-4717-81EC-631FBE5A7276}" destId="{577E08D0-D55B-43D9-97EF-3D621B433852}" srcOrd="4" destOrd="0" presId="urn:microsoft.com/office/officeart/2018/5/layout/IconCircleLabelList"/>
    <dgm:cxn modelId="{90651A6D-4C5D-4193-A647-7F61287DD81A}" type="presParOf" srcId="{577E08D0-D55B-43D9-97EF-3D621B433852}" destId="{6E6498F1-C421-4857-A63C-B3730E037327}" srcOrd="0" destOrd="0" presId="urn:microsoft.com/office/officeart/2018/5/layout/IconCircleLabelList"/>
    <dgm:cxn modelId="{1FFA126E-9617-408F-8782-F4664B6CC9E6}" type="presParOf" srcId="{577E08D0-D55B-43D9-97EF-3D621B433852}" destId="{440647AB-0642-4F55-87B5-DC804486BD06}" srcOrd="1" destOrd="0" presId="urn:microsoft.com/office/officeart/2018/5/layout/IconCircleLabelList"/>
    <dgm:cxn modelId="{5123F45B-4BB2-41FC-AB0D-620D7C79D611}" type="presParOf" srcId="{577E08D0-D55B-43D9-97EF-3D621B433852}" destId="{66E66963-9D54-4D3A-8597-0D7DD76B15D0}" srcOrd="2" destOrd="0" presId="urn:microsoft.com/office/officeart/2018/5/layout/IconCircleLabelList"/>
    <dgm:cxn modelId="{43EE9553-B938-4434-A09A-992A17C6FD25}" type="presParOf" srcId="{577E08D0-D55B-43D9-97EF-3D621B433852}" destId="{76FF9F7E-7BCE-4AB2-8BC8-ED879361205B}" srcOrd="3" destOrd="0" presId="urn:microsoft.com/office/officeart/2018/5/layout/IconCircleLabelList"/>
    <dgm:cxn modelId="{EBDE5AD5-08DE-4387-B192-1CD5DBE018E6}" type="presParOf" srcId="{EEE512F7-DB32-4717-81EC-631FBE5A7276}" destId="{DC13EC33-C2FA-4F7C-9321-BF748941C812}" srcOrd="5" destOrd="0" presId="urn:microsoft.com/office/officeart/2018/5/layout/IconCircleLabelList"/>
    <dgm:cxn modelId="{7DFB9348-360C-43BB-A8C5-6A0FFA8BAB3B}" type="presParOf" srcId="{EEE512F7-DB32-4717-81EC-631FBE5A7276}" destId="{C08F195B-BF56-444A-B6FC-25578FF63F45}" srcOrd="6" destOrd="0" presId="urn:microsoft.com/office/officeart/2018/5/layout/IconCircleLabelList"/>
    <dgm:cxn modelId="{C0054AE4-2734-4337-BAFC-88187B89C785}" type="presParOf" srcId="{C08F195B-BF56-444A-B6FC-25578FF63F45}" destId="{ABA4D2A4-1F59-449D-A012-6DDFDF9FF78E}" srcOrd="0" destOrd="0" presId="urn:microsoft.com/office/officeart/2018/5/layout/IconCircleLabelList"/>
    <dgm:cxn modelId="{1D386E92-E49C-4433-9D97-946F64C5B1B4}" type="presParOf" srcId="{C08F195B-BF56-444A-B6FC-25578FF63F45}" destId="{8EA7FF70-B8D2-431A-8C11-A73420223C66}" srcOrd="1" destOrd="0" presId="urn:microsoft.com/office/officeart/2018/5/layout/IconCircleLabelList"/>
    <dgm:cxn modelId="{4B3800DE-3EA9-47AB-A908-2E958E8097E4}" type="presParOf" srcId="{C08F195B-BF56-444A-B6FC-25578FF63F45}" destId="{C7919B79-0EA0-4EDF-9E46-D008B3957516}" srcOrd="2" destOrd="0" presId="urn:microsoft.com/office/officeart/2018/5/layout/IconCircleLabelList"/>
    <dgm:cxn modelId="{33FBC571-B26F-45C2-B6E6-97DA3F1E84BF}" type="presParOf" srcId="{C08F195B-BF56-444A-B6FC-25578FF63F45}" destId="{09470EEB-8ED3-4F2C-9E7F-92F4B83B961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A7BD1B-0A1C-427C-8FA2-0DF0EB6D5373}" type="doc">
      <dgm:prSet loTypeId="urn:microsoft.com/office/officeart/2018/2/layout/IconLabelList" loCatId="icon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A1C919C-1B73-449D-A708-E0EA2998A6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Merriweather" panose="00000500000000000000" pitchFamily="2" charset="0"/>
            </a:rPr>
            <a:t>Reducing reliance on volatile supply chains</a:t>
          </a:r>
          <a:endParaRPr lang="en-US" sz="2000" dirty="0">
            <a:latin typeface="Merriweather" panose="00000500000000000000" pitchFamily="2" charset="0"/>
          </a:endParaRPr>
        </a:p>
      </dgm:t>
    </dgm:pt>
    <dgm:pt modelId="{23AEA413-256A-447A-8D9D-8C744C41E510}" type="parTrans" cxnId="{E8CEF9EF-0D54-4D1D-8630-06DAFFFAFDA1}">
      <dgm:prSet/>
      <dgm:spPr/>
      <dgm:t>
        <a:bodyPr/>
        <a:lstStyle/>
        <a:p>
          <a:endParaRPr lang="en-US"/>
        </a:p>
      </dgm:t>
    </dgm:pt>
    <dgm:pt modelId="{F20EF4F2-4943-498E-B9EB-FD12D729A534}" type="sibTrans" cxnId="{E8CEF9EF-0D54-4D1D-8630-06DAFFFAFD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E66F64-0CDD-4693-8961-B1F018A4D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>
              <a:latin typeface="Merriweather" panose="00000500000000000000" pitchFamily="2" charset="0"/>
            </a:rPr>
            <a:t>Influencing international trade and fostering a global circular economy</a:t>
          </a:r>
          <a:endParaRPr lang="en-US" sz="2000" dirty="0">
            <a:latin typeface="Merriweather" panose="00000500000000000000" pitchFamily="2" charset="0"/>
          </a:endParaRPr>
        </a:p>
      </dgm:t>
    </dgm:pt>
    <dgm:pt modelId="{5BB67FBA-B66C-4FB6-87CA-F35525E1D72C}" type="parTrans" cxnId="{860AE81C-D49C-4233-A637-99010E141238}">
      <dgm:prSet/>
      <dgm:spPr/>
      <dgm:t>
        <a:bodyPr/>
        <a:lstStyle/>
        <a:p>
          <a:endParaRPr lang="en-US"/>
        </a:p>
      </dgm:t>
    </dgm:pt>
    <dgm:pt modelId="{4CB8EFEB-2410-4854-9FE2-C052F4E792E4}" type="sibTrans" cxnId="{860AE81C-D49C-4233-A637-99010E1412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F8EBED-4CB7-44F9-8454-39EFD008C1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dirty="0">
              <a:latin typeface="Merriweather" panose="00000500000000000000" pitchFamily="2" charset="0"/>
            </a:rPr>
            <a:t>Increasing local capacity to meet demand</a:t>
          </a:r>
          <a:endParaRPr lang="en-US" sz="2000" b="0" dirty="0">
            <a:latin typeface="Merriweather" panose="00000500000000000000" pitchFamily="2" charset="0"/>
          </a:endParaRPr>
        </a:p>
      </dgm:t>
    </dgm:pt>
    <dgm:pt modelId="{FD590AB5-4717-4A1C-88A9-138E3FF9FA62}" type="parTrans" cxnId="{87B4AAFF-853C-4C0A-A2B1-2844EFA732D4}">
      <dgm:prSet/>
      <dgm:spPr/>
      <dgm:t>
        <a:bodyPr/>
        <a:lstStyle/>
        <a:p>
          <a:endParaRPr lang="en-GB"/>
        </a:p>
      </dgm:t>
    </dgm:pt>
    <dgm:pt modelId="{2BCCB7E7-213C-4672-A38A-EF5CA7D24A27}" type="sibTrans" cxnId="{87B4AAFF-853C-4C0A-A2B1-2844EFA732D4}">
      <dgm:prSet/>
      <dgm:spPr/>
      <dgm:t>
        <a:bodyPr/>
        <a:lstStyle/>
        <a:p>
          <a:endParaRPr lang="en-GB"/>
        </a:p>
      </dgm:t>
    </dgm:pt>
    <dgm:pt modelId="{1E1BCB13-3373-4083-AE24-076D2DF491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dirty="0">
              <a:latin typeface="Merriweather" panose="00000500000000000000" pitchFamily="2" charset="0"/>
            </a:rPr>
            <a:t>Decreasing Procurement Volumes and Costs</a:t>
          </a:r>
        </a:p>
      </dgm:t>
    </dgm:pt>
    <dgm:pt modelId="{F195BCC8-6DD7-449A-A5E4-AA33AF2A777C}" type="parTrans" cxnId="{C20BDBA1-833D-411C-AB18-9C3B704815AB}">
      <dgm:prSet/>
      <dgm:spPr/>
      <dgm:t>
        <a:bodyPr/>
        <a:lstStyle/>
        <a:p>
          <a:endParaRPr lang="en-GB"/>
        </a:p>
      </dgm:t>
    </dgm:pt>
    <dgm:pt modelId="{9240CAA8-64CD-432E-8094-B51802190286}" type="sibTrans" cxnId="{C20BDBA1-833D-411C-AB18-9C3B704815AB}">
      <dgm:prSet/>
      <dgm:spPr/>
      <dgm:t>
        <a:bodyPr/>
        <a:lstStyle/>
        <a:p>
          <a:endParaRPr lang="en-GB"/>
        </a:p>
      </dgm:t>
    </dgm:pt>
    <dgm:pt modelId="{9C5DB6D4-9209-45A0-9905-417DBFD8B39C}" type="pres">
      <dgm:prSet presAssocID="{92A7BD1B-0A1C-427C-8FA2-0DF0EB6D5373}" presName="root" presStyleCnt="0">
        <dgm:presLayoutVars>
          <dgm:dir/>
          <dgm:resizeHandles val="exact"/>
        </dgm:presLayoutVars>
      </dgm:prSet>
      <dgm:spPr/>
    </dgm:pt>
    <dgm:pt modelId="{B17D3F7D-8912-4726-8704-4CD33DA77946}" type="pres">
      <dgm:prSet presAssocID="{1E1BCB13-3373-4083-AE24-076D2DF491A1}" presName="compNode" presStyleCnt="0"/>
      <dgm:spPr/>
    </dgm:pt>
    <dgm:pt modelId="{B043CF49-1EEC-40E6-8254-F8DBA9D2CA88}" type="pres">
      <dgm:prSet presAssocID="{1E1BCB13-3373-4083-AE24-076D2DF491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1E6A6618-C86B-4C80-BBCC-E4D4B7510F8B}" type="pres">
      <dgm:prSet presAssocID="{1E1BCB13-3373-4083-AE24-076D2DF491A1}" presName="spaceRect" presStyleCnt="0"/>
      <dgm:spPr/>
    </dgm:pt>
    <dgm:pt modelId="{FB6512F4-9D05-436D-82CE-CFDAA597986A}" type="pres">
      <dgm:prSet presAssocID="{1E1BCB13-3373-4083-AE24-076D2DF491A1}" presName="textRect" presStyleLbl="revTx" presStyleIdx="0" presStyleCnt="4">
        <dgm:presLayoutVars>
          <dgm:chMax val="1"/>
          <dgm:chPref val="1"/>
        </dgm:presLayoutVars>
      </dgm:prSet>
      <dgm:spPr/>
    </dgm:pt>
    <dgm:pt modelId="{181FB31E-4344-4B32-8D84-4A035DBCD55A}" type="pres">
      <dgm:prSet presAssocID="{9240CAA8-64CD-432E-8094-B51802190286}" presName="sibTrans" presStyleCnt="0"/>
      <dgm:spPr/>
    </dgm:pt>
    <dgm:pt modelId="{D8A89211-955D-409A-9C84-6B02FACAA200}" type="pres">
      <dgm:prSet presAssocID="{DFF8EBED-4CB7-44F9-8454-39EFD008C1F7}" presName="compNode" presStyleCnt="0"/>
      <dgm:spPr/>
    </dgm:pt>
    <dgm:pt modelId="{9508062C-8B9B-4999-869D-1B2073AEC7D1}" type="pres">
      <dgm:prSet presAssocID="{DFF8EBED-4CB7-44F9-8454-39EFD008C1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DB6D77A2-0E18-459E-9D72-9118521A520C}" type="pres">
      <dgm:prSet presAssocID="{DFF8EBED-4CB7-44F9-8454-39EFD008C1F7}" presName="spaceRect" presStyleCnt="0"/>
      <dgm:spPr/>
    </dgm:pt>
    <dgm:pt modelId="{F7B10668-CC5F-462F-899A-686267CD10A0}" type="pres">
      <dgm:prSet presAssocID="{DFF8EBED-4CB7-44F9-8454-39EFD008C1F7}" presName="textRect" presStyleLbl="revTx" presStyleIdx="1" presStyleCnt="4" custLinFactNeighborX="4578" custLinFactNeighborY="17915">
        <dgm:presLayoutVars>
          <dgm:chMax val="1"/>
          <dgm:chPref val="1"/>
        </dgm:presLayoutVars>
      </dgm:prSet>
      <dgm:spPr/>
    </dgm:pt>
    <dgm:pt modelId="{D44A80FF-67F4-4748-8A2E-C90E6C7E4680}" type="pres">
      <dgm:prSet presAssocID="{2BCCB7E7-213C-4672-A38A-EF5CA7D24A27}" presName="sibTrans" presStyleCnt="0"/>
      <dgm:spPr/>
    </dgm:pt>
    <dgm:pt modelId="{440D9DE3-EA67-4112-AF4B-9807690DA80E}" type="pres">
      <dgm:prSet presAssocID="{9A1C919C-1B73-449D-A708-E0EA2998A66E}" presName="compNode" presStyleCnt="0"/>
      <dgm:spPr/>
    </dgm:pt>
    <dgm:pt modelId="{F91172B1-9E3B-4670-A3FE-18EE0BFD6495}" type="pres">
      <dgm:prSet presAssocID="{9A1C919C-1B73-449D-A708-E0EA2998A66E}" presName="iconRect" presStyleLbl="node1" presStyleIdx="2" presStyleCnt="4" custScaleX="185443" custScaleY="175138" custLinFactNeighborX="-8459" custLinFactNeighborY="-11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80287E9A-4BD7-4784-B4FA-38BEA70BD00D}" type="pres">
      <dgm:prSet presAssocID="{9A1C919C-1B73-449D-A708-E0EA2998A66E}" presName="spaceRect" presStyleCnt="0"/>
      <dgm:spPr/>
    </dgm:pt>
    <dgm:pt modelId="{5023C39A-E2FB-402C-9FF3-A21646923801}" type="pres">
      <dgm:prSet presAssocID="{9A1C919C-1B73-449D-A708-E0EA2998A66E}" presName="textRect" presStyleLbl="revTx" presStyleIdx="2" presStyleCnt="4" custScaleX="140044" custLinFactNeighborX="2800" custLinFactNeighborY="4112">
        <dgm:presLayoutVars>
          <dgm:chMax val="1"/>
          <dgm:chPref val="1"/>
        </dgm:presLayoutVars>
      </dgm:prSet>
      <dgm:spPr/>
    </dgm:pt>
    <dgm:pt modelId="{D522B013-74A7-45E2-AEB2-95E0E42A9094}" type="pres">
      <dgm:prSet presAssocID="{F20EF4F2-4943-498E-B9EB-FD12D729A534}" presName="sibTrans" presStyleCnt="0"/>
      <dgm:spPr/>
    </dgm:pt>
    <dgm:pt modelId="{668229FA-9D20-4AFF-AD20-639CA89A70AB}" type="pres">
      <dgm:prSet presAssocID="{79E66F64-0CDD-4693-8961-B1F018A4DD0E}" presName="compNode" presStyleCnt="0"/>
      <dgm:spPr/>
    </dgm:pt>
    <dgm:pt modelId="{5B9032A0-B517-4354-8627-3447E92AB441}" type="pres">
      <dgm:prSet presAssocID="{79E66F64-0CDD-4693-8961-B1F018A4DD0E}" presName="iconRect" presStyleLbl="node1" presStyleIdx="3" presStyleCnt="4" custScaleX="176000" custScaleY="14831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DB0E41E-895F-4189-B487-DA86AB7007C7}" type="pres">
      <dgm:prSet presAssocID="{79E66F64-0CDD-4693-8961-B1F018A4DD0E}" presName="spaceRect" presStyleCnt="0"/>
      <dgm:spPr/>
    </dgm:pt>
    <dgm:pt modelId="{3DCC5FCC-ACDE-4A58-B418-9B523650550D}" type="pres">
      <dgm:prSet presAssocID="{79E66F64-0CDD-4693-8961-B1F018A4DD0E}" presName="textRect" presStyleLbl="revTx" presStyleIdx="3" presStyleCnt="4" custScaleX="152654" custLinFactNeighborX="-3750" custLinFactNeighborY="4473">
        <dgm:presLayoutVars>
          <dgm:chMax val="1"/>
          <dgm:chPref val="1"/>
        </dgm:presLayoutVars>
      </dgm:prSet>
      <dgm:spPr/>
    </dgm:pt>
  </dgm:ptLst>
  <dgm:cxnLst>
    <dgm:cxn modelId="{860AE81C-D49C-4233-A637-99010E141238}" srcId="{92A7BD1B-0A1C-427C-8FA2-0DF0EB6D5373}" destId="{79E66F64-0CDD-4693-8961-B1F018A4DD0E}" srcOrd="3" destOrd="0" parTransId="{5BB67FBA-B66C-4FB6-87CA-F35525E1D72C}" sibTransId="{4CB8EFEB-2410-4854-9FE2-C052F4E792E4}"/>
    <dgm:cxn modelId="{BBD4952A-34F8-4579-9243-9BC46B8F0C60}" type="presOf" srcId="{1E1BCB13-3373-4083-AE24-076D2DF491A1}" destId="{FB6512F4-9D05-436D-82CE-CFDAA597986A}" srcOrd="0" destOrd="0" presId="urn:microsoft.com/office/officeart/2018/2/layout/IconLabelList"/>
    <dgm:cxn modelId="{DBF08788-30CB-43FF-B756-ABD7515D453A}" type="presOf" srcId="{79E66F64-0CDD-4693-8961-B1F018A4DD0E}" destId="{3DCC5FCC-ACDE-4A58-B418-9B523650550D}" srcOrd="0" destOrd="0" presId="urn:microsoft.com/office/officeart/2018/2/layout/IconLabelList"/>
    <dgm:cxn modelId="{C20BDBA1-833D-411C-AB18-9C3B704815AB}" srcId="{92A7BD1B-0A1C-427C-8FA2-0DF0EB6D5373}" destId="{1E1BCB13-3373-4083-AE24-076D2DF491A1}" srcOrd="0" destOrd="0" parTransId="{F195BCC8-6DD7-449A-A5E4-AA33AF2A777C}" sibTransId="{9240CAA8-64CD-432E-8094-B51802190286}"/>
    <dgm:cxn modelId="{2AEC02B8-533F-4D7E-8A66-829D1D6BF673}" type="presOf" srcId="{DFF8EBED-4CB7-44F9-8454-39EFD008C1F7}" destId="{F7B10668-CC5F-462F-899A-686267CD10A0}" srcOrd="0" destOrd="0" presId="urn:microsoft.com/office/officeart/2018/2/layout/IconLabelList"/>
    <dgm:cxn modelId="{1B765CCE-09F1-4E42-9F2C-9725E50AC608}" type="presOf" srcId="{9A1C919C-1B73-449D-A708-E0EA2998A66E}" destId="{5023C39A-E2FB-402C-9FF3-A21646923801}" srcOrd="0" destOrd="0" presId="urn:microsoft.com/office/officeart/2018/2/layout/IconLabelList"/>
    <dgm:cxn modelId="{4F5519E2-45D8-42CD-92F6-003152ECE478}" type="presOf" srcId="{92A7BD1B-0A1C-427C-8FA2-0DF0EB6D5373}" destId="{9C5DB6D4-9209-45A0-9905-417DBFD8B39C}" srcOrd="0" destOrd="0" presId="urn:microsoft.com/office/officeart/2018/2/layout/IconLabelList"/>
    <dgm:cxn modelId="{E8CEF9EF-0D54-4D1D-8630-06DAFFFAFDA1}" srcId="{92A7BD1B-0A1C-427C-8FA2-0DF0EB6D5373}" destId="{9A1C919C-1B73-449D-A708-E0EA2998A66E}" srcOrd="2" destOrd="0" parTransId="{23AEA413-256A-447A-8D9D-8C744C41E510}" sibTransId="{F20EF4F2-4943-498E-B9EB-FD12D729A534}"/>
    <dgm:cxn modelId="{87B4AAFF-853C-4C0A-A2B1-2844EFA732D4}" srcId="{92A7BD1B-0A1C-427C-8FA2-0DF0EB6D5373}" destId="{DFF8EBED-4CB7-44F9-8454-39EFD008C1F7}" srcOrd="1" destOrd="0" parTransId="{FD590AB5-4717-4A1C-88A9-138E3FF9FA62}" sibTransId="{2BCCB7E7-213C-4672-A38A-EF5CA7D24A27}"/>
    <dgm:cxn modelId="{C001C4C7-0E3F-4752-96F6-9C462A3F2044}" type="presParOf" srcId="{9C5DB6D4-9209-45A0-9905-417DBFD8B39C}" destId="{B17D3F7D-8912-4726-8704-4CD33DA77946}" srcOrd="0" destOrd="0" presId="urn:microsoft.com/office/officeart/2018/2/layout/IconLabelList"/>
    <dgm:cxn modelId="{CC329EA1-342F-43B2-98B9-906F8FAD1D32}" type="presParOf" srcId="{B17D3F7D-8912-4726-8704-4CD33DA77946}" destId="{B043CF49-1EEC-40E6-8254-F8DBA9D2CA88}" srcOrd="0" destOrd="0" presId="urn:microsoft.com/office/officeart/2018/2/layout/IconLabelList"/>
    <dgm:cxn modelId="{CED971E8-5F7D-4C0D-B9F5-30D4466D936B}" type="presParOf" srcId="{B17D3F7D-8912-4726-8704-4CD33DA77946}" destId="{1E6A6618-C86B-4C80-BBCC-E4D4B7510F8B}" srcOrd="1" destOrd="0" presId="urn:microsoft.com/office/officeart/2018/2/layout/IconLabelList"/>
    <dgm:cxn modelId="{05332775-5E2F-426F-8D83-51DDA00D1D53}" type="presParOf" srcId="{B17D3F7D-8912-4726-8704-4CD33DA77946}" destId="{FB6512F4-9D05-436D-82CE-CFDAA597986A}" srcOrd="2" destOrd="0" presId="urn:microsoft.com/office/officeart/2018/2/layout/IconLabelList"/>
    <dgm:cxn modelId="{1985956E-6144-4332-B2AF-1F843F80521C}" type="presParOf" srcId="{9C5DB6D4-9209-45A0-9905-417DBFD8B39C}" destId="{181FB31E-4344-4B32-8D84-4A035DBCD55A}" srcOrd="1" destOrd="0" presId="urn:microsoft.com/office/officeart/2018/2/layout/IconLabelList"/>
    <dgm:cxn modelId="{647A10E7-C498-4E44-8E5F-27D38FFD625F}" type="presParOf" srcId="{9C5DB6D4-9209-45A0-9905-417DBFD8B39C}" destId="{D8A89211-955D-409A-9C84-6B02FACAA200}" srcOrd="2" destOrd="0" presId="urn:microsoft.com/office/officeart/2018/2/layout/IconLabelList"/>
    <dgm:cxn modelId="{64CCD36B-BBD9-4865-BEA6-BE360D76372A}" type="presParOf" srcId="{D8A89211-955D-409A-9C84-6B02FACAA200}" destId="{9508062C-8B9B-4999-869D-1B2073AEC7D1}" srcOrd="0" destOrd="0" presId="urn:microsoft.com/office/officeart/2018/2/layout/IconLabelList"/>
    <dgm:cxn modelId="{32E771AE-CB92-482C-9FF9-2D14714EB07A}" type="presParOf" srcId="{D8A89211-955D-409A-9C84-6B02FACAA200}" destId="{DB6D77A2-0E18-459E-9D72-9118521A520C}" srcOrd="1" destOrd="0" presId="urn:microsoft.com/office/officeart/2018/2/layout/IconLabelList"/>
    <dgm:cxn modelId="{B451F029-102A-42B3-A8F8-F0AB3876B42B}" type="presParOf" srcId="{D8A89211-955D-409A-9C84-6B02FACAA200}" destId="{F7B10668-CC5F-462F-899A-686267CD10A0}" srcOrd="2" destOrd="0" presId="urn:microsoft.com/office/officeart/2018/2/layout/IconLabelList"/>
    <dgm:cxn modelId="{F1C833F9-11B0-4594-A2D1-A8DBAA055674}" type="presParOf" srcId="{9C5DB6D4-9209-45A0-9905-417DBFD8B39C}" destId="{D44A80FF-67F4-4748-8A2E-C90E6C7E4680}" srcOrd="3" destOrd="0" presId="urn:microsoft.com/office/officeart/2018/2/layout/IconLabelList"/>
    <dgm:cxn modelId="{E8CFDF5C-8B8E-473C-A908-BEF8CB64640A}" type="presParOf" srcId="{9C5DB6D4-9209-45A0-9905-417DBFD8B39C}" destId="{440D9DE3-EA67-4112-AF4B-9807690DA80E}" srcOrd="4" destOrd="0" presId="urn:microsoft.com/office/officeart/2018/2/layout/IconLabelList"/>
    <dgm:cxn modelId="{641C883D-50CD-4D65-8A10-CA481F4D7DCC}" type="presParOf" srcId="{440D9DE3-EA67-4112-AF4B-9807690DA80E}" destId="{F91172B1-9E3B-4670-A3FE-18EE0BFD6495}" srcOrd="0" destOrd="0" presId="urn:microsoft.com/office/officeart/2018/2/layout/IconLabelList"/>
    <dgm:cxn modelId="{C5E23428-8792-4F02-AB0F-C94C375244D4}" type="presParOf" srcId="{440D9DE3-EA67-4112-AF4B-9807690DA80E}" destId="{80287E9A-4BD7-4784-B4FA-38BEA70BD00D}" srcOrd="1" destOrd="0" presId="urn:microsoft.com/office/officeart/2018/2/layout/IconLabelList"/>
    <dgm:cxn modelId="{198D2B72-9495-4C65-AF48-7EC0B30DDB5F}" type="presParOf" srcId="{440D9DE3-EA67-4112-AF4B-9807690DA80E}" destId="{5023C39A-E2FB-402C-9FF3-A21646923801}" srcOrd="2" destOrd="0" presId="urn:microsoft.com/office/officeart/2018/2/layout/IconLabelList"/>
    <dgm:cxn modelId="{3D8A032C-1AD2-40EF-9D35-669A574C0EC1}" type="presParOf" srcId="{9C5DB6D4-9209-45A0-9905-417DBFD8B39C}" destId="{D522B013-74A7-45E2-AEB2-95E0E42A9094}" srcOrd="5" destOrd="0" presId="urn:microsoft.com/office/officeart/2018/2/layout/IconLabelList"/>
    <dgm:cxn modelId="{D162B9A4-872A-4BF6-9E70-5D93AFE4AFB4}" type="presParOf" srcId="{9C5DB6D4-9209-45A0-9905-417DBFD8B39C}" destId="{668229FA-9D20-4AFF-AD20-639CA89A70AB}" srcOrd="6" destOrd="0" presId="urn:microsoft.com/office/officeart/2018/2/layout/IconLabelList"/>
    <dgm:cxn modelId="{D3565F35-4364-4909-977C-63A14EE4CBDF}" type="presParOf" srcId="{668229FA-9D20-4AFF-AD20-639CA89A70AB}" destId="{5B9032A0-B517-4354-8627-3447E92AB441}" srcOrd="0" destOrd="0" presId="urn:microsoft.com/office/officeart/2018/2/layout/IconLabelList"/>
    <dgm:cxn modelId="{A8345089-E0AE-4822-950B-E70B1D892DEF}" type="presParOf" srcId="{668229FA-9D20-4AFF-AD20-639CA89A70AB}" destId="{CDB0E41E-895F-4189-B487-DA86AB7007C7}" srcOrd="1" destOrd="0" presId="urn:microsoft.com/office/officeart/2018/2/layout/IconLabelList"/>
    <dgm:cxn modelId="{D2815712-1EC4-4758-9602-226B7E5A26F0}" type="presParOf" srcId="{668229FA-9D20-4AFF-AD20-639CA89A70AB}" destId="{3DCC5FCC-ACDE-4A58-B418-9B523650550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BF809-86DE-4644-8C00-6771742DBFC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C57218-D46A-429B-A4E2-C1A369192F9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Ensuring the adaptability of the circular infrastructure</a:t>
          </a:r>
          <a:endParaRPr lang="en-US" dirty="0">
            <a:latin typeface="Merriweather" panose="00000500000000000000" pitchFamily="2" charset="0"/>
          </a:endParaRPr>
        </a:p>
      </dgm:t>
    </dgm:pt>
    <dgm:pt modelId="{9BC42D34-DCBC-423B-AF7C-113E7253C19B}" type="parTrans" cxnId="{C17A015C-EEDB-4A74-BD43-DD19A6791372}">
      <dgm:prSet/>
      <dgm:spPr/>
      <dgm:t>
        <a:bodyPr/>
        <a:lstStyle/>
        <a:p>
          <a:endParaRPr lang="en-US"/>
        </a:p>
      </dgm:t>
    </dgm:pt>
    <dgm:pt modelId="{88B9B9EF-39EB-4431-93E8-8E4792945B61}" type="sibTrans" cxnId="{C17A015C-EEDB-4A74-BD43-DD19A6791372}">
      <dgm:prSet phldrT="1" phldr="0"/>
      <dgm:spPr/>
      <dgm:t>
        <a:bodyPr/>
        <a:lstStyle/>
        <a:p>
          <a:endParaRPr lang="en-US" dirty="0"/>
        </a:p>
      </dgm:t>
    </dgm:pt>
    <dgm:pt modelId="{C369E843-2341-4E8F-906D-4C0BACF038B8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Translating the principle of circular economy to wider procurement practices</a:t>
          </a:r>
          <a:endParaRPr lang="en-US" dirty="0">
            <a:latin typeface="Merriweather" panose="00000500000000000000" pitchFamily="2" charset="0"/>
          </a:endParaRPr>
        </a:p>
      </dgm:t>
    </dgm:pt>
    <dgm:pt modelId="{64D015D6-8D06-4646-950F-BFE1C8C12655}" type="parTrans" cxnId="{67F04681-0C94-49F7-AD04-3CC6D4B4CEB7}">
      <dgm:prSet/>
      <dgm:spPr/>
      <dgm:t>
        <a:bodyPr/>
        <a:lstStyle/>
        <a:p>
          <a:endParaRPr lang="en-US"/>
        </a:p>
      </dgm:t>
    </dgm:pt>
    <dgm:pt modelId="{ACCD3136-A779-4A39-A7B6-3729FCBD2C11}" type="sibTrans" cxnId="{67F04681-0C94-49F7-AD04-3CC6D4B4CEB7}">
      <dgm:prSet phldrT="2" phldr="0"/>
      <dgm:spPr/>
      <dgm:t>
        <a:bodyPr/>
        <a:lstStyle/>
        <a:p>
          <a:endParaRPr lang="en-US"/>
        </a:p>
      </dgm:t>
    </dgm:pt>
    <dgm:pt modelId="{5D4DAB14-21AB-4B51-9707-C0B0FE1F0AD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erriweather" panose="00000500000000000000" pitchFamily="2" charset="0"/>
            </a:rPr>
            <a:t>Ensuring system-wide engagement, quality monitoring and reporting</a:t>
          </a:r>
          <a:endParaRPr lang="en-US" dirty="0">
            <a:latin typeface="Merriweather" panose="00000500000000000000" pitchFamily="2" charset="0"/>
          </a:endParaRPr>
        </a:p>
      </dgm:t>
    </dgm:pt>
    <dgm:pt modelId="{025AADC1-D745-4F94-A85C-3C0DD7B710AB}" type="parTrans" cxnId="{F5BC2FBD-08AE-493C-ACCE-279350CB1A53}">
      <dgm:prSet/>
      <dgm:spPr/>
      <dgm:t>
        <a:bodyPr/>
        <a:lstStyle/>
        <a:p>
          <a:endParaRPr lang="en-US"/>
        </a:p>
      </dgm:t>
    </dgm:pt>
    <dgm:pt modelId="{9001A16D-4313-4DF0-9A75-E111ECB45175}" type="sibTrans" cxnId="{F5BC2FBD-08AE-493C-ACCE-279350CB1A53}">
      <dgm:prSet phldrT="3" phldr="0"/>
      <dgm:spPr/>
      <dgm:t>
        <a:bodyPr/>
        <a:lstStyle/>
        <a:p>
          <a:endParaRPr lang="en-US"/>
        </a:p>
      </dgm:t>
    </dgm:pt>
    <dgm:pt modelId="{716C02ED-3A5F-4393-888C-33633DE348E6}" type="pres">
      <dgm:prSet presAssocID="{FABBF809-86DE-4644-8C00-6771742DBFCF}" presName="root" presStyleCnt="0">
        <dgm:presLayoutVars>
          <dgm:dir/>
          <dgm:resizeHandles val="exact"/>
        </dgm:presLayoutVars>
      </dgm:prSet>
      <dgm:spPr/>
    </dgm:pt>
    <dgm:pt modelId="{40EBA706-3388-4835-B1A6-27BDA813118B}" type="pres">
      <dgm:prSet presAssocID="{0DC57218-D46A-429B-A4E2-C1A369192F9D}" presName="compNode" presStyleCnt="0"/>
      <dgm:spPr/>
    </dgm:pt>
    <dgm:pt modelId="{7FF3133B-E3A2-48BA-BB0F-88825BFF2FC1}" type="pres">
      <dgm:prSet presAssocID="{0DC57218-D46A-429B-A4E2-C1A369192F9D}" presName="bgRect" presStyleLbl="bgShp" presStyleIdx="0" presStyleCnt="3"/>
      <dgm:spPr>
        <a:solidFill>
          <a:schemeClr val="tx2">
            <a:lumMod val="10000"/>
            <a:lumOff val="90000"/>
          </a:schemeClr>
        </a:solidFill>
      </dgm:spPr>
    </dgm:pt>
    <dgm:pt modelId="{F15728ED-81A9-4418-8779-038F38CF693C}" type="pres">
      <dgm:prSet presAssocID="{0DC57218-D46A-429B-A4E2-C1A369192F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5603B3E-A465-4ABB-BBAA-E4BF2659E441}" type="pres">
      <dgm:prSet presAssocID="{0DC57218-D46A-429B-A4E2-C1A369192F9D}" presName="spaceRect" presStyleCnt="0"/>
      <dgm:spPr/>
    </dgm:pt>
    <dgm:pt modelId="{F145C82F-BDDF-4C38-A2AA-671632FDFA8B}" type="pres">
      <dgm:prSet presAssocID="{0DC57218-D46A-429B-A4E2-C1A369192F9D}" presName="parTx" presStyleLbl="revTx" presStyleIdx="0" presStyleCnt="3">
        <dgm:presLayoutVars>
          <dgm:chMax val="0"/>
          <dgm:chPref val="0"/>
        </dgm:presLayoutVars>
      </dgm:prSet>
      <dgm:spPr/>
    </dgm:pt>
    <dgm:pt modelId="{710F49BB-7213-4324-A66A-68C8B299EAB2}" type="pres">
      <dgm:prSet presAssocID="{88B9B9EF-39EB-4431-93E8-8E4792945B61}" presName="sibTrans" presStyleCnt="0"/>
      <dgm:spPr/>
    </dgm:pt>
    <dgm:pt modelId="{5674DBCB-EFD1-4AD8-B8DE-0389FDFEC83E}" type="pres">
      <dgm:prSet presAssocID="{C369E843-2341-4E8F-906D-4C0BACF038B8}" presName="compNode" presStyleCnt="0"/>
      <dgm:spPr/>
    </dgm:pt>
    <dgm:pt modelId="{FE213C88-90F4-4D15-B4FD-6099FEA9FE6D}" type="pres">
      <dgm:prSet presAssocID="{C369E843-2341-4E8F-906D-4C0BACF038B8}" presName="bgRect" presStyleLbl="bgShp" presStyleIdx="1" presStyleCnt="3"/>
      <dgm:spPr>
        <a:solidFill>
          <a:schemeClr val="tx2">
            <a:lumMod val="10000"/>
            <a:lumOff val="90000"/>
          </a:schemeClr>
        </a:solidFill>
      </dgm:spPr>
    </dgm:pt>
    <dgm:pt modelId="{78F46D9E-28D8-48C8-A95F-D46A71BF7FCF}" type="pres">
      <dgm:prSet presAssocID="{C369E843-2341-4E8F-906D-4C0BACF03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26CFF3A-CF4F-4FD3-87CC-49904FE60FCC}" type="pres">
      <dgm:prSet presAssocID="{C369E843-2341-4E8F-906D-4C0BACF038B8}" presName="spaceRect" presStyleCnt="0"/>
      <dgm:spPr/>
    </dgm:pt>
    <dgm:pt modelId="{A9E83FD1-E971-43E5-B9B1-A47842AA9DEC}" type="pres">
      <dgm:prSet presAssocID="{C369E843-2341-4E8F-906D-4C0BACF038B8}" presName="parTx" presStyleLbl="revTx" presStyleIdx="1" presStyleCnt="3">
        <dgm:presLayoutVars>
          <dgm:chMax val="0"/>
          <dgm:chPref val="0"/>
        </dgm:presLayoutVars>
      </dgm:prSet>
      <dgm:spPr/>
    </dgm:pt>
    <dgm:pt modelId="{41764439-1915-44B5-8EFD-74383EE09CCB}" type="pres">
      <dgm:prSet presAssocID="{ACCD3136-A779-4A39-A7B6-3729FCBD2C11}" presName="sibTrans" presStyleCnt="0"/>
      <dgm:spPr/>
    </dgm:pt>
    <dgm:pt modelId="{9668B49B-B528-4258-9DEC-462A009ADD41}" type="pres">
      <dgm:prSet presAssocID="{5D4DAB14-21AB-4B51-9707-C0B0FE1F0AD8}" presName="compNode" presStyleCnt="0"/>
      <dgm:spPr/>
    </dgm:pt>
    <dgm:pt modelId="{AC196816-8046-409D-9031-55D59891A472}" type="pres">
      <dgm:prSet presAssocID="{5D4DAB14-21AB-4B51-9707-C0B0FE1F0AD8}" presName="bgRect" presStyleLbl="bgShp" presStyleIdx="2" presStyleCnt="3"/>
      <dgm:spPr>
        <a:solidFill>
          <a:schemeClr val="tx2">
            <a:lumMod val="10000"/>
            <a:lumOff val="90000"/>
          </a:schemeClr>
        </a:solidFill>
      </dgm:spPr>
    </dgm:pt>
    <dgm:pt modelId="{F01DF9A5-EB69-4C4C-8B77-E02361A43DF1}" type="pres">
      <dgm:prSet presAssocID="{5D4DAB14-21AB-4B51-9707-C0B0FE1F0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F85BB89-F548-4592-A77D-835AC8255CF7}" type="pres">
      <dgm:prSet presAssocID="{5D4DAB14-21AB-4B51-9707-C0B0FE1F0AD8}" presName="spaceRect" presStyleCnt="0"/>
      <dgm:spPr/>
    </dgm:pt>
    <dgm:pt modelId="{648F0ACE-B506-4EE2-AB5C-ECB38B89F977}" type="pres">
      <dgm:prSet presAssocID="{5D4DAB14-21AB-4B51-9707-C0B0FE1F0A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47FC725-0F31-4062-B5D1-F2C6C42D062B}" type="presOf" srcId="{0DC57218-D46A-429B-A4E2-C1A369192F9D}" destId="{F145C82F-BDDF-4C38-A2AA-671632FDFA8B}" srcOrd="0" destOrd="0" presId="urn:microsoft.com/office/officeart/2018/2/layout/IconVerticalSolidList"/>
    <dgm:cxn modelId="{373EF030-A6B4-4619-A131-E49E37BD9D18}" type="presOf" srcId="{5D4DAB14-21AB-4B51-9707-C0B0FE1F0AD8}" destId="{648F0ACE-B506-4EE2-AB5C-ECB38B89F977}" srcOrd="0" destOrd="0" presId="urn:microsoft.com/office/officeart/2018/2/layout/IconVerticalSolidList"/>
    <dgm:cxn modelId="{7C056C59-A1CF-4E6D-8BA8-BA78C301E948}" type="presOf" srcId="{FABBF809-86DE-4644-8C00-6771742DBFCF}" destId="{716C02ED-3A5F-4393-888C-33633DE348E6}" srcOrd="0" destOrd="0" presId="urn:microsoft.com/office/officeart/2018/2/layout/IconVerticalSolidList"/>
    <dgm:cxn modelId="{C17A015C-EEDB-4A74-BD43-DD19A6791372}" srcId="{FABBF809-86DE-4644-8C00-6771742DBFCF}" destId="{0DC57218-D46A-429B-A4E2-C1A369192F9D}" srcOrd="0" destOrd="0" parTransId="{9BC42D34-DCBC-423B-AF7C-113E7253C19B}" sibTransId="{88B9B9EF-39EB-4431-93E8-8E4792945B61}"/>
    <dgm:cxn modelId="{67F04681-0C94-49F7-AD04-3CC6D4B4CEB7}" srcId="{FABBF809-86DE-4644-8C00-6771742DBFCF}" destId="{C369E843-2341-4E8F-906D-4C0BACF038B8}" srcOrd="1" destOrd="0" parTransId="{64D015D6-8D06-4646-950F-BFE1C8C12655}" sibTransId="{ACCD3136-A779-4A39-A7B6-3729FCBD2C11}"/>
    <dgm:cxn modelId="{F5BC2FBD-08AE-493C-ACCE-279350CB1A53}" srcId="{FABBF809-86DE-4644-8C00-6771742DBFCF}" destId="{5D4DAB14-21AB-4B51-9707-C0B0FE1F0AD8}" srcOrd="2" destOrd="0" parTransId="{025AADC1-D745-4F94-A85C-3C0DD7B710AB}" sibTransId="{9001A16D-4313-4DF0-9A75-E111ECB45175}"/>
    <dgm:cxn modelId="{957211CD-C596-41DB-AED1-D974DA96D5E4}" type="presOf" srcId="{C369E843-2341-4E8F-906D-4C0BACF038B8}" destId="{A9E83FD1-E971-43E5-B9B1-A47842AA9DEC}" srcOrd="0" destOrd="0" presId="urn:microsoft.com/office/officeart/2018/2/layout/IconVerticalSolidList"/>
    <dgm:cxn modelId="{E7DAB18B-7ED5-48C0-96A9-D99D7F096F42}" type="presParOf" srcId="{716C02ED-3A5F-4393-888C-33633DE348E6}" destId="{40EBA706-3388-4835-B1A6-27BDA813118B}" srcOrd="0" destOrd="0" presId="urn:microsoft.com/office/officeart/2018/2/layout/IconVerticalSolidList"/>
    <dgm:cxn modelId="{02C73187-7B52-4064-9818-F473F4FEDB69}" type="presParOf" srcId="{40EBA706-3388-4835-B1A6-27BDA813118B}" destId="{7FF3133B-E3A2-48BA-BB0F-88825BFF2FC1}" srcOrd="0" destOrd="0" presId="urn:microsoft.com/office/officeart/2018/2/layout/IconVerticalSolidList"/>
    <dgm:cxn modelId="{AEC8D28C-DF1D-43C9-811A-111FD3D23F77}" type="presParOf" srcId="{40EBA706-3388-4835-B1A6-27BDA813118B}" destId="{F15728ED-81A9-4418-8779-038F38CF693C}" srcOrd="1" destOrd="0" presId="urn:microsoft.com/office/officeart/2018/2/layout/IconVerticalSolidList"/>
    <dgm:cxn modelId="{D8C8E7A0-3E9A-4F48-AA00-ABEEA16326A1}" type="presParOf" srcId="{40EBA706-3388-4835-B1A6-27BDA813118B}" destId="{35603B3E-A465-4ABB-BBAA-E4BF2659E441}" srcOrd="2" destOrd="0" presId="urn:microsoft.com/office/officeart/2018/2/layout/IconVerticalSolidList"/>
    <dgm:cxn modelId="{8577E6F2-E84A-4CA9-9FA4-A06195D6AFD2}" type="presParOf" srcId="{40EBA706-3388-4835-B1A6-27BDA813118B}" destId="{F145C82F-BDDF-4C38-A2AA-671632FDFA8B}" srcOrd="3" destOrd="0" presId="urn:microsoft.com/office/officeart/2018/2/layout/IconVerticalSolidList"/>
    <dgm:cxn modelId="{E5875473-E3AC-4B13-B043-606D604F167F}" type="presParOf" srcId="{716C02ED-3A5F-4393-888C-33633DE348E6}" destId="{710F49BB-7213-4324-A66A-68C8B299EAB2}" srcOrd="1" destOrd="0" presId="urn:microsoft.com/office/officeart/2018/2/layout/IconVerticalSolidList"/>
    <dgm:cxn modelId="{CED8C3A3-877F-4FFE-BF9E-7FAE2BC781E7}" type="presParOf" srcId="{716C02ED-3A5F-4393-888C-33633DE348E6}" destId="{5674DBCB-EFD1-4AD8-B8DE-0389FDFEC83E}" srcOrd="2" destOrd="0" presId="urn:microsoft.com/office/officeart/2018/2/layout/IconVerticalSolidList"/>
    <dgm:cxn modelId="{B9611CAA-A71B-4A8E-A801-FF5FFCD56C74}" type="presParOf" srcId="{5674DBCB-EFD1-4AD8-B8DE-0389FDFEC83E}" destId="{FE213C88-90F4-4D15-B4FD-6099FEA9FE6D}" srcOrd="0" destOrd="0" presId="urn:microsoft.com/office/officeart/2018/2/layout/IconVerticalSolidList"/>
    <dgm:cxn modelId="{A5598F76-3786-4237-9C69-2C39D0A7287D}" type="presParOf" srcId="{5674DBCB-EFD1-4AD8-B8DE-0389FDFEC83E}" destId="{78F46D9E-28D8-48C8-A95F-D46A71BF7FCF}" srcOrd="1" destOrd="0" presId="urn:microsoft.com/office/officeart/2018/2/layout/IconVerticalSolidList"/>
    <dgm:cxn modelId="{7C6F7B81-DC1F-4A0F-B947-A4917B3338D8}" type="presParOf" srcId="{5674DBCB-EFD1-4AD8-B8DE-0389FDFEC83E}" destId="{326CFF3A-CF4F-4FD3-87CC-49904FE60FCC}" srcOrd="2" destOrd="0" presId="urn:microsoft.com/office/officeart/2018/2/layout/IconVerticalSolidList"/>
    <dgm:cxn modelId="{546C1354-77F4-4DA4-900C-9A0CFACBE4D5}" type="presParOf" srcId="{5674DBCB-EFD1-4AD8-B8DE-0389FDFEC83E}" destId="{A9E83FD1-E971-43E5-B9B1-A47842AA9DEC}" srcOrd="3" destOrd="0" presId="urn:microsoft.com/office/officeart/2018/2/layout/IconVerticalSolidList"/>
    <dgm:cxn modelId="{2899893E-6663-4B70-89E3-13C4CF52F73B}" type="presParOf" srcId="{716C02ED-3A5F-4393-888C-33633DE348E6}" destId="{41764439-1915-44B5-8EFD-74383EE09CCB}" srcOrd="3" destOrd="0" presId="urn:microsoft.com/office/officeart/2018/2/layout/IconVerticalSolidList"/>
    <dgm:cxn modelId="{B4115691-C9CF-4CDA-BA6F-5727F39B9A61}" type="presParOf" srcId="{716C02ED-3A5F-4393-888C-33633DE348E6}" destId="{9668B49B-B528-4258-9DEC-462A009ADD41}" srcOrd="4" destOrd="0" presId="urn:microsoft.com/office/officeart/2018/2/layout/IconVerticalSolidList"/>
    <dgm:cxn modelId="{66C94CF3-7AA6-4A87-9EC8-B6E7F3775632}" type="presParOf" srcId="{9668B49B-B528-4258-9DEC-462A009ADD41}" destId="{AC196816-8046-409D-9031-55D59891A472}" srcOrd="0" destOrd="0" presId="urn:microsoft.com/office/officeart/2018/2/layout/IconVerticalSolidList"/>
    <dgm:cxn modelId="{CE65DE31-0D16-4F92-8FF8-44C7F536E814}" type="presParOf" srcId="{9668B49B-B528-4258-9DEC-462A009ADD41}" destId="{F01DF9A5-EB69-4C4C-8B77-E02361A43DF1}" srcOrd="1" destOrd="0" presId="urn:microsoft.com/office/officeart/2018/2/layout/IconVerticalSolidList"/>
    <dgm:cxn modelId="{393EA7AF-BB4B-46A5-B231-574AC6C21DE0}" type="presParOf" srcId="{9668B49B-B528-4258-9DEC-462A009ADD41}" destId="{8F85BB89-F548-4592-A77D-835AC8255CF7}" srcOrd="2" destOrd="0" presId="urn:microsoft.com/office/officeart/2018/2/layout/IconVerticalSolidList"/>
    <dgm:cxn modelId="{18A87CC2-5AE2-439E-9680-5C34BC49DCDB}" type="presParOf" srcId="{9668B49B-B528-4258-9DEC-462A009ADD41}" destId="{648F0ACE-B506-4EE2-AB5C-ECB38B89F9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B72E1-419A-42F2-8546-C38CBEA0CD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9DB8FF-6877-45B1-B7D9-85CEAC34531C}">
      <dgm:prSet custT="1"/>
      <dgm:spPr/>
      <dgm:t>
        <a:bodyPr/>
        <a:lstStyle/>
        <a:p>
          <a:pPr algn="ctr"/>
          <a:r>
            <a:rPr lang="en-GB" sz="1800" dirty="0">
              <a:latin typeface="Merriweather" panose="00000500000000000000" pitchFamily="2" charset="0"/>
            </a:rPr>
            <a:t>Supply Chain Adaptation remains an important problem in front of NHSE Trusts</a:t>
          </a:r>
          <a:endParaRPr lang="en-US" sz="1800" dirty="0">
            <a:latin typeface="Merriweather" panose="00000500000000000000" pitchFamily="2" charset="0"/>
          </a:endParaRPr>
        </a:p>
      </dgm:t>
    </dgm:pt>
    <dgm:pt modelId="{669B61E4-4936-4682-A30F-9E249D042CFA}" type="parTrans" cxnId="{7FF8BC6C-45BD-4FCC-BC83-FC2736205D4E}">
      <dgm:prSet/>
      <dgm:spPr/>
      <dgm:t>
        <a:bodyPr/>
        <a:lstStyle/>
        <a:p>
          <a:endParaRPr lang="en-US"/>
        </a:p>
      </dgm:t>
    </dgm:pt>
    <dgm:pt modelId="{61839019-790B-461D-8D52-5B71471CE9B9}" type="sibTrans" cxnId="{7FF8BC6C-45BD-4FCC-BC83-FC2736205D4E}">
      <dgm:prSet/>
      <dgm:spPr/>
      <dgm:t>
        <a:bodyPr/>
        <a:lstStyle/>
        <a:p>
          <a:endParaRPr lang="en-US"/>
        </a:p>
      </dgm:t>
    </dgm:pt>
    <dgm:pt modelId="{E9299A53-2A5B-4A9A-85A2-36A0CE3BDC81}">
      <dgm:prSet custT="1"/>
      <dgm:spPr/>
      <dgm:t>
        <a:bodyPr/>
        <a:lstStyle/>
        <a:p>
          <a:pPr algn="ctr"/>
          <a:r>
            <a:rPr lang="en-GB" sz="1800" dirty="0">
              <a:latin typeface="Merriweather" panose="00000500000000000000" pitchFamily="2" charset="0"/>
            </a:rPr>
            <a:t>Circular Economy practices could decrease the reliance on volatile supply chains</a:t>
          </a:r>
          <a:endParaRPr lang="en-US" sz="1800" dirty="0">
            <a:latin typeface="Merriweather" panose="00000500000000000000" pitchFamily="2" charset="0"/>
          </a:endParaRPr>
        </a:p>
      </dgm:t>
    </dgm:pt>
    <dgm:pt modelId="{F0C83F3E-77D4-4BAA-BB97-1A4BB93B6D71}" type="parTrans" cxnId="{6B90A45D-0015-4EFE-85F4-5EB2ACBEC10C}">
      <dgm:prSet/>
      <dgm:spPr/>
      <dgm:t>
        <a:bodyPr/>
        <a:lstStyle/>
        <a:p>
          <a:endParaRPr lang="en-US"/>
        </a:p>
      </dgm:t>
    </dgm:pt>
    <dgm:pt modelId="{5093B007-7DB3-4A82-AF6E-3690184CB3FD}" type="sibTrans" cxnId="{6B90A45D-0015-4EFE-85F4-5EB2ACBEC10C}">
      <dgm:prSet/>
      <dgm:spPr/>
      <dgm:t>
        <a:bodyPr/>
        <a:lstStyle/>
        <a:p>
          <a:endParaRPr lang="en-US"/>
        </a:p>
      </dgm:t>
    </dgm:pt>
    <dgm:pt modelId="{88C42DF5-0914-49DE-A1AF-67F270891AE3}">
      <dgm:prSet custT="1"/>
      <dgm:spPr/>
      <dgm:t>
        <a:bodyPr/>
        <a:lstStyle/>
        <a:p>
          <a:pPr algn="ctr"/>
          <a:r>
            <a:rPr lang="en-GB" sz="1800" dirty="0">
              <a:latin typeface="Merriweather" panose="00000500000000000000" pitchFamily="2" charset="0"/>
            </a:rPr>
            <a:t>More research is needed on embedding the cultural shift and understanding of this change</a:t>
          </a:r>
          <a:endParaRPr lang="en-US" sz="1800" dirty="0">
            <a:latin typeface="Merriweather" panose="00000500000000000000" pitchFamily="2" charset="0"/>
          </a:endParaRPr>
        </a:p>
      </dgm:t>
    </dgm:pt>
    <dgm:pt modelId="{FDB87A13-B6AC-42F4-8157-C5B693FA976D}" type="parTrans" cxnId="{F8CE6F94-1606-4083-A9BA-0C842DFE9AC3}">
      <dgm:prSet/>
      <dgm:spPr/>
      <dgm:t>
        <a:bodyPr/>
        <a:lstStyle/>
        <a:p>
          <a:endParaRPr lang="en-US"/>
        </a:p>
      </dgm:t>
    </dgm:pt>
    <dgm:pt modelId="{32EA5C99-36E1-4539-8F1D-55B8CD448730}" type="sibTrans" cxnId="{F8CE6F94-1606-4083-A9BA-0C842DFE9AC3}">
      <dgm:prSet/>
      <dgm:spPr/>
      <dgm:t>
        <a:bodyPr/>
        <a:lstStyle/>
        <a:p>
          <a:endParaRPr lang="en-US"/>
        </a:p>
      </dgm:t>
    </dgm:pt>
    <dgm:pt modelId="{8A920622-DD2A-48BF-A8F3-A0808B9F34FB}" type="pres">
      <dgm:prSet presAssocID="{64DB72E1-419A-42F2-8546-C38CBEA0CD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E3EC53-F8A9-4181-A06A-EBF80DDDEDA9}" type="pres">
      <dgm:prSet presAssocID="{099DB8FF-6877-45B1-B7D9-85CEAC34531C}" presName="hierRoot1" presStyleCnt="0"/>
      <dgm:spPr/>
    </dgm:pt>
    <dgm:pt modelId="{81C1D2E4-7936-4703-9AED-E422F2989151}" type="pres">
      <dgm:prSet presAssocID="{099DB8FF-6877-45B1-B7D9-85CEAC34531C}" presName="composite" presStyleCnt="0"/>
      <dgm:spPr/>
    </dgm:pt>
    <dgm:pt modelId="{A831F726-4C5B-4774-850B-31BE5553553E}" type="pres">
      <dgm:prSet presAssocID="{099DB8FF-6877-45B1-B7D9-85CEAC34531C}" presName="background" presStyleLbl="node0" presStyleIdx="0" presStyleCnt="3"/>
      <dgm:spPr/>
    </dgm:pt>
    <dgm:pt modelId="{8A782C07-EA4D-4F00-846B-0CE180191CC3}" type="pres">
      <dgm:prSet presAssocID="{099DB8FF-6877-45B1-B7D9-85CEAC34531C}" presName="text" presStyleLbl="fgAcc0" presStyleIdx="0" presStyleCnt="3">
        <dgm:presLayoutVars>
          <dgm:chPref val="3"/>
        </dgm:presLayoutVars>
      </dgm:prSet>
      <dgm:spPr/>
    </dgm:pt>
    <dgm:pt modelId="{285E5EC3-C24F-42D9-B9AB-B1BDABADFB4D}" type="pres">
      <dgm:prSet presAssocID="{099DB8FF-6877-45B1-B7D9-85CEAC34531C}" presName="hierChild2" presStyleCnt="0"/>
      <dgm:spPr/>
    </dgm:pt>
    <dgm:pt modelId="{403A687C-4AEC-45B9-934A-ECCC5B63C86B}" type="pres">
      <dgm:prSet presAssocID="{E9299A53-2A5B-4A9A-85A2-36A0CE3BDC81}" presName="hierRoot1" presStyleCnt="0"/>
      <dgm:spPr/>
    </dgm:pt>
    <dgm:pt modelId="{B853105F-707E-4EAF-9564-BA2EF0EA5D8A}" type="pres">
      <dgm:prSet presAssocID="{E9299A53-2A5B-4A9A-85A2-36A0CE3BDC81}" presName="composite" presStyleCnt="0"/>
      <dgm:spPr/>
    </dgm:pt>
    <dgm:pt modelId="{0EE8B7D1-BB03-4C7A-9615-69864AF36334}" type="pres">
      <dgm:prSet presAssocID="{E9299A53-2A5B-4A9A-85A2-36A0CE3BDC81}" presName="background" presStyleLbl="node0" presStyleIdx="1" presStyleCnt="3"/>
      <dgm:spPr/>
    </dgm:pt>
    <dgm:pt modelId="{27D322B2-DEFB-4D6C-852E-AFADA8B7D3EA}" type="pres">
      <dgm:prSet presAssocID="{E9299A53-2A5B-4A9A-85A2-36A0CE3BDC81}" presName="text" presStyleLbl="fgAcc0" presStyleIdx="1" presStyleCnt="3">
        <dgm:presLayoutVars>
          <dgm:chPref val="3"/>
        </dgm:presLayoutVars>
      </dgm:prSet>
      <dgm:spPr/>
    </dgm:pt>
    <dgm:pt modelId="{F0303B17-CECA-4BF1-AB15-EAF6C86B6E30}" type="pres">
      <dgm:prSet presAssocID="{E9299A53-2A5B-4A9A-85A2-36A0CE3BDC81}" presName="hierChild2" presStyleCnt="0"/>
      <dgm:spPr/>
    </dgm:pt>
    <dgm:pt modelId="{7FAE061B-5E53-4FEE-957C-721CA3288929}" type="pres">
      <dgm:prSet presAssocID="{88C42DF5-0914-49DE-A1AF-67F270891AE3}" presName="hierRoot1" presStyleCnt="0"/>
      <dgm:spPr/>
    </dgm:pt>
    <dgm:pt modelId="{8432D4AE-5937-40D7-A3D0-1E06EF4FF0C8}" type="pres">
      <dgm:prSet presAssocID="{88C42DF5-0914-49DE-A1AF-67F270891AE3}" presName="composite" presStyleCnt="0"/>
      <dgm:spPr/>
    </dgm:pt>
    <dgm:pt modelId="{AAC277C8-DC35-46C2-9A00-6A7B301889D3}" type="pres">
      <dgm:prSet presAssocID="{88C42DF5-0914-49DE-A1AF-67F270891AE3}" presName="background" presStyleLbl="node0" presStyleIdx="2" presStyleCnt="3"/>
      <dgm:spPr/>
    </dgm:pt>
    <dgm:pt modelId="{39CB8A72-6A9E-4219-A5C4-3C77C7796D27}" type="pres">
      <dgm:prSet presAssocID="{88C42DF5-0914-49DE-A1AF-67F270891AE3}" presName="text" presStyleLbl="fgAcc0" presStyleIdx="2" presStyleCnt="3">
        <dgm:presLayoutVars>
          <dgm:chPref val="3"/>
        </dgm:presLayoutVars>
      </dgm:prSet>
      <dgm:spPr/>
    </dgm:pt>
    <dgm:pt modelId="{5D9833C3-BDCE-48C5-A56E-6B8C17BCD535}" type="pres">
      <dgm:prSet presAssocID="{88C42DF5-0914-49DE-A1AF-67F270891AE3}" presName="hierChild2" presStyleCnt="0"/>
      <dgm:spPr/>
    </dgm:pt>
  </dgm:ptLst>
  <dgm:cxnLst>
    <dgm:cxn modelId="{212B0D3E-18FB-4E42-BDD3-5925F97A1AF7}" type="presOf" srcId="{E9299A53-2A5B-4A9A-85A2-36A0CE3BDC81}" destId="{27D322B2-DEFB-4D6C-852E-AFADA8B7D3EA}" srcOrd="0" destOrd="0" presId="urn:microsoft.com/office/officeart/2005/8/layout/hierarchy1"/>
    <dgm:cxn modelId="{6B90A45D-0015-4EFE-85F4-5EB2ACBEC10C}" srcId="{64DB72E1-419A-42F2-8546-C38CBEA0CDCB}" destId="{E9299A53-2A5B-4A9A-85A2-36A0CE3BDC81}" srcOrd="1" destOrd="0" parTransId="{F0C83F3E-77D4-4BAA-BB97-1A4BB93B6D71}" sibTransId="{5093B007-7DB3-4A82-AF6E-3690184CB3FD}"/>
    <dgm:cxn modelId="{7FF8BC6C-45BD-4FCC-BC83-FC2736205D4E}" srcId="{64DB72E1-419A-42F2-8546-C38CBEA0CDCB}" destId="{099DB8FF-6877-45B1-B7D9-85CEAC34531C}" srcOrd="0" destOrd="0" parTransId="{669B61E4-4936-4682-A30F-9E249D042CFA}" sibTransId="{61839019-790B-461D-8D52-5B71471CE9B9}"/>
    <dgm:cxn modelId="{0866D370-0F42-406D-88BC-D7D64FF427AB}" type="presOf" srcId="{64DB72E1-419A-42F2-8546-C38CBEA0CDCB}" destId="{8A920622-DD2A-48BF-A8F3-A0808B9F34FB}" srcOrd="0" destOrd="0" presId="urn:microsoft.com/office/officeart/2005/8/layout/hierarchy1"/>
    <dgm:cxn modelId="{E8BEA981-0436-483F-8A14-BC34BBC16371}" type="presOf" srcId="{88C42DF5-0914-49DE-A1AF-67F270891AE3}" destId="{39CB8A72-6A9E-4219-A5C4-3C77C7796D27}" srcOrd="0" destOrd="0" presId="urn:microsoft.com/office/officeart/2005/8/layout/hierarchy1"/>
    <dgm:cxn modelId="{F8CE6F94-1606-4083-A9BA-0C842DFE9AC3}" srcId="{64DB72E1-419A-42F2-8546-C38CBEA0CDCB}" destId="{88C42DF5-0914-49DE-A1AF-67F270891AE3}" srcOrd="2" destOrd="0" parTransId="{FDB87A13-B6AC-42F4-8157-C5B693FA976D}" sibTransId="{32EA5C99-36E1-4539-8F1D-55B8CD448730}"/>
    <dgm:cxn modelId="{5BE5A5B0-F538-4C79-836A-1E70740173A9}" type="presOf" srcId="{099DB8FF-6877-45B1-B7D9-85CEAC34531C}" destId="{8A782C07-EA4D-4F00-846B-0CE180191CC3}" srcOrd="0" destOrd="0" presId="urn:microsoft.com/office/officeart/2005/8/layout/hierarchy1"/>
    <dgm:cxn modelId="{E046219D-D306-4AC9-9EA9-8442C48E32B8}" type="presParOf" srcId="{8A920622-DD2A-48BF-A8F3-A0808B9F34FB}" destId="{B3E3EC53-F8A9-4181-A06A-EBF80DDDEDA9}" srcOrd="0" destOrd="0" presId="urn:microsoft.com/office/officeart/2005/8/layout/hierarchy1"/>
    <dgm:cxn modelId="{A1ADD011-E047-478C-BE83-F5276E9BA0FC}" type="presParOf" srcId="{B3E3EC53-F8A9-4181-A06A-EBF80DDDEDA9}" destId="{81C1D2E4-7936-4703-9AED-E422F2989151}" srcOrd="0" destOrd="0" presId="urn:microsoft.com/office/officeart/2005/8/layout/hierarchy1"/>
    <dgm:cxn modelId="{B8E1FAD8-E198-49D4-9D69-BBE8E1B834C2}" type="presParOf" srcId="{81C1D2E4-7936-4703-9AED-E422F2989151}" destId="{A831F726-4C5B-4774-850B-31BE5553553E}" srcOrd="0" destOrd="0" presId="urn:microsoft.com/office/officeart/2005/8/layout/hierarchy1"/>
    <dgm:cxn modelId="{7832516F-1917-41F9-945A-9AA0B0A06B96}" type="presParOf" srcId="{81C1D2E4-7936-4703-9AED-E422F2989151}" destId="{8A782C07-EA4D-4F00-846B-0CE180191CC3}" srcOrd="1" destOrd="0" presId="urn:microsoft.com/office/officeart/2005/8/layout/hierarchy1"/>
    <dgm:cxn modelId="{BC885278-436E-4423-BF67-25340328C620}" type="presParOf" srcId="{B3E3EC53-F8A9-4181-A06A-EBF80DDDEDA9}" destId="{285E5EC3-C24F-42D9-B9AB-B1BDABADFB4D}" srcOrd="1" destOrd="0" presId="urn:microsoft.com/office/officeart/2005/8/layout/hierarchy1"/>
    <dgm:cxn modelId="{485AEA95-3459-4A5E-829D-67D21F9D468C}" type="presParOf" srcId="{8A920622-DD2A-48BF-A8F3-A0808B9F34FB}" destId="{403A687C-4AEC-45B9-934A-ECCC5B63C86B}" srcOrd="1" destOrd="0" presId="urn:microsoft.com/office/officeart/2005/8/layout/hierarchy1"/>
    <dgm:cxn modelId="{4B67A810-A7F1-43D8-8B29-829D515B9AFF}" type="presParOf" srcId="{403A687C-4AEC-45B9-934A-ECCC5B63C86B}" destId="{B853105F-707E-4EAF-9564-BA2EF0EA5D8A}" srcOrd="0" destOrd="0" presId="urn:microsoft.com/office/officeart/2005/8/layout/hierarchy1"/>
    <dgm:cxn modelId="{2440BABD-B592-41B6-AD7A-0065CC43853D}" type="presParOf" srcId="{B853105F-707E-4EAF-9564-BA2EF0EA5D8A}" destId="{0EE8B7D1-BB03-4C7A-9615-69864AF36334}" srcOrd="0" destOrd="0" presId="urn:microsoft.com/office/officeart/2005/8/layout/hierarchy1"/>
    <dgm:cxn modelId="{8E45C9C0-C7BE-40B0-8A8D-BE714141260E}" type="presParOf" srcId="{B853105F-707E-4EAF-9564-BA2EF0EA5D8A}" destId="{27D322B2-DEFB-4D6C-852E-AFADA8B7D3EA}" srcOrd="1" destOrd="0" presId="urn:microsoft.com/office/officeart/2005/8/layout/hierarchy1"/>
    <dgm:cxn modelId="{05DAF26A-DA96-45D8-905D-2E00498ED1D1}" type="presParOf" srcId="{403A687C-4AEC-45B9-934A-ECCC5B63C86B}" destId="{F0303B17-CECA-4BF1-AB15-EAF6C86B6E30}" srcOrd="1" destOrd="0" presId="urn:microsoft.com/office/officeart/2005/8/layout/hierarchy1"/>
    <dgm:cxn modelId="{36C7625A-AA49-43CC-AFB2-FD943BF4E528}" type="presParOf" srcId="{8A920622-DD2A-48BF-A8F3-A0808B9F34FB}" destId="{7FAE061B-5E53-4FEE-957C-721CA3288929}" srcOrd="2" destOrd="0" presId="urn:microsoft.com/office/officeart/2005/8/layout/hierarchy1"/>
    <dgm:cxn modelId="{A50D394B-874A-40A1-AB86-6F532E66449A}" type="presParOf" srcId="{7FAE061B-5E53-4FEE-957C-721CA3288929}" destId="{8432D4AE-5937-40D7-A3D0-1E06EF4FF0C8}" srcOrd="0" destOrd="0" presId="urn:microsoft.com/office/officeart/2005/8/layout/hierarchy1"/>
    <dgm:cxn modelId="{E9B6DF00-78F5-436D-8D09-A9CC354D37FB}" type="presParOf" srcId="{8432D4AE-5937-40D7-A3D0-1E06EF4FF0C8}" destId="{AAC277C8-DC35-46C2-9A00-6A7B301889D3}" srcOrd="0" destOrd="0" presId="urn:microsoft.com/office/officeart/2005/8/layout/hierarchy1"/>
    <dgm:cxn modelId="{E5D0A41F-2FBC-442D-A006-73DB6523C072}" type="presParOf" srcId="{8432D4AE-5937-40D7-A3D0-1E06EF4FF0C8}" destId="{39CB8A72-6A9E-4219-A5C4-3C77C7796D27}" srcOrd="1" destOrd="0" presId="urn:microsoft.com/office/officeart/2005/8/layout/hierarchy1"/>
    <dgm:cxn modelId="{7482D09B-7566-480E-8DF3-345FAB98E2D3}" type="presParOf" srcId="{7FAE061B-5E53-4FEE-957C-721CA3288929}" destId="{5D9833C3-BDCE-48C5-A56E-6B8C17BCD5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3BE02-2911-45FE-B540-B81E4817CDB6}">
      <dsp:nvSpPr>
        <dsp:cNvPr id="0" name=""/>
        <dsp:cNvSpPr/>
      </dsp:nvSpPr>
      <dsp:spPr>
        <a:xfrm>
          <a:off x="612244" y="1053813"/>
          <a:ext cx="1014416" cy="1080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E7A4-ACAD-46F0-B5EB-8B862ABF05DE}">
      <dsp:nvSpPr>
        <dsp:cNvPr id="0" name=""/>
        <dsp:cNvSpPr/>
      </dsp:nvSpPr>
      <dsp:spPr>
        <a:xfrm>
          <a:off x="0" y="2170881"/>
          <a:ext cx="2207470" cy="144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latin typeface="Merriweather" panose="00000500000000000000" pitchFamily="2" charset="0"/>
            </a:rPr>
            <a:t>NHSE Annual Spend: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solidFill>
                <a:srgbClr val="FF0000"/>
              </a:solidFill>
              <a:latin typeface="Merriweather" panose="00000500000000000000" pitchFamily="2" charset="0"/>
            </a:rPr>
            <a:t>~3 Billion £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GB" sz="2400" kern="1200" dirty="0">
            <a:solidFill>
              <a:srgbClr val="FF0000"/>
            </a:solidFill>
            <a:latin typeface="Merriweather" panose="000005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b="0" kern="1200" dirty="0">
              <a:solidFill>
                <a:schemeClr val="tx1"/>
              </a:solidFill>
              <a:latin typeface="Merriweather" panose="00000500000000000000" pitchFamily="2" charset="0"/>
            </a:rPr>
            <a:t>(NHSSC data only)</a:t>
          </a:r>
          <a:endParaRPr lang="en-US" sz="1800" b="0" kern="1200" dirty="0">
            <a:solidFill>
              <a:schemeClr val="tx1"/>
            </a:solidFill>
            <a:latin typeface="Merriweather" panose="00000500000000000000" pitchFamily="2" charset="0"/>
          </a:endParaRPr>
        </a:p>
      </dsp:txBody>
      <dsp:txXfrm>
        <a:off x="0" y="2170881"/>
        <a:ext cx="2207470" cy="1445532"/>
      </dsp:txXfrm>
    </dsp:sp>
    <dsp:sp modelId="{8D75B95F-53A2-4C02-B87D-5061B9FDC49E}">
      <dsp:nvSpPr>
        <dsp:cNvPr id="0" name=""/>
        <dsp:cNvSpPr/>
      </dsp:nvSpPr>
      <dsp:spPr>
        <a:xfrm>
          <a:off x="224718" y="3519713"/>
          <a:ext cx="1789468" cy="41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22C03-A31E-4F1B-A1FE-120E155D78FD}">
      <dsp:nvSpPr>
        <dsp:cNvPr id="0" name=""/>
        <dsp:cNvSpPr/>
      </dsp:nvSpPr>
      <dsp:spPr>
        <a:xfrm>
          <a:off x="2895092" y="1062587"/>
          <a:ext cx="1356724" cy="1045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E5A89-125B-4C5A-9DE8-5E97B9BE7E3B}">
      <dsp:nvSpPr>
        <dsp:cNvPr id="0" name=""/>
        <dsp:cNvSpPr/>
      </dsp:nvSpPr>
      <dsp:spPr>
        <a:xfrm>
          <a:off x="2660928" y="2189501"/>
          <a:ext cx="1789468" cy="144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latin typeface="Merriweather" panose="00000500000000000000" pitchFamily="2" charset="0"/>
            </a:rPr>
            <a:t>Over </a:t>
          </a:r>
          <a:r>
            <a:rPr lang="en-GB" sz="2000" kern="1200" dirty="0">
              <a:solidFill>
                <a:srgbClr val="FF0000"/>
              </a:solidFill>
              <a:latin typeface="Merriweather" panose="00000500000000000000" pitchFamily="2" charset="0"/>
            </a:rPr>
            <a:t>115,000</a:t>
          </a:r>
          <a:r>
            <a:rPr lang="en-GB" sz="2000" kern="1200" dirty="0">
              <a:latin typeface="Merriweather" panose="00000500000000000000" pitchFamily="2" charset="0"/>
            </a:rPr>
            <a:t> Suppliers</a:t>
          </a:r>
          <a:endParaRPr lang="en-US" sz="2000" kern="1200" dirty="0">
            <a:latin typeface="Merriweather" panose="00000500000000000000" pitchFamily="2" charset="0"/>
          </a:endParaRPr>
        </a:p>
      </dsp:txBody>
      <dsp:txXfrm>
        <a:off x="2660928" y="2189501"/>
        <a:ext cx="1789468" cy="1445532"/>
      </dsp:txXfrm>
    </dsp:sp>
    <dsp:sp modelId="{842085FA-84E9-4BC3-85F2-DD6E4D4F1657}">
      <dsp:nvSpPr>
        <dsp:cNvPr id="0" name=""/>
        <dsp:cNvSpPr/>
      </dsp:nvSpPr>
      <dsp:spPr>
        <a:xfrm>
          <a:off x="2536345" y="3510839"/>
          <a:ext cx="1789468" cy="41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76DF3-2AAF-4EBE-BBDA-6CC2F6A2F009}">
      <dsp:nvSpPr>
        <dsp:cNvPr id="0" name=""/>
        <dsp:cNvSpPr/>
      </dsp:nvSpPr>
      <dsp:spPr>
        <a:xfrm>
          <a:off x="5449310" y="1135070"/>
          <a:ext cx="982293" cy="817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90AF6-E788-4A24-BE3B-ADE50CE9C116}">
      <dsp:nvSpPr>
        <dsp:cNvPr id="0" name=""/>
        <dsp:cNvSpPr/>
      </dsp:nvSpPr>
      <dsp:spPr>
        <a:xfrm>
          <a:off x="4752816" y="2210347"/>
          <a:ext cx="2375072" cy="123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latin typeface="Merriweather" panose="00000500000000000000" pitchFamily="2" charset="0"/>
            </a:rPr>
            <a:t>NHSE Annual Purchased Volume: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solidFill>
                <a:srgbClr val="FF0000"/>
              </a:solidFill>
              <a:latin typeface="Merriweather" panose="00000500000000000000" pitchFamily="2" charset="0"/>
            </a:rPr>
            <a:t>&gt; 20 Billion Eaches</a:t>
          </a:r>
          <a:endParaRPr lang="en-US" sz="2000" kern="1200" dirty="0">
            <a:solidFill>
              <a:srgbClr val="FF0000"/>
            </a:solidFill>
            <a:latin typeface="Merriweather" panose="00000500000000000000" pitchFamily="2" charset="0"/>
          </a:endParaRPr>
        </a:p>
      </dsp:txBody>
      <dsp:txXfrm>
        <a:off x="4752816" y="2210347"/>
        <a:ext cx="2375072" cy="1236508"/>
      </dsp:txXfrm>
    </dsp:sp>
    <dsp:sp modelId="{0CBD0A65-CA66-4780-B446-1A717CFEB3DB}">
      <dsp:nvSpPr>
        <dsp:cNvPr id="0" name=""/>
        <dsp:cNvSpPr/>
      </dsp:nvSpPr>
      <dsp:spPr>
        <a:xfrm>
          <a:off x="4898094" y="4044165"/>
          <a:ext cx="2247465" cy="60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erriweather" panose="00000500000000000000" pitchFamily="2" charset="0"/>
            </a:rPr>
            <a:t>More than </a:t>
          </a:r>
          <a:r>
            <a:rPr lang="en-GB" sz="1700" kern="1200" dirty="0">
              <a:solidFill>
                <a:srgbClr val="FF0000"/>
              </a:solidFill>
              <a:latin typeface="Merriweather" panose="00000500000000000000" pitchFamily="2" charset="0"/>
            </a:rPr>
            <a:t>95% of </a:t>
          </a:r>
          <a:r>
            <a:rPr lang="en-GB" sz="1700" kern="1200" dirty="0">
              <a:latin typeface="Merriweather" panose="00000500000000000000" pitchFamily="2" charset="0"/>
            </a:rPr>
            <a:t>those – likely disposable</a:t>
          </a:r>
          <a:endParaRPr lang="en-US" sz="1700" kern="1200" dirty="0">
            <a:latin typeface="Merriweather" panose="00000500000000000000" pitchFamily="2" charset="0"/>
          </a:endParaRPr>
        </a:p>
      </dsp:txBody>
      <dsp:txXfrm>
        <a:off x="4898094" y="4044165"/>
        <a:ext cx="2247465" cy="604030"/>
      </dsp:txXfrm>
    </dsp:sp>
    <dsp:sp modelId="{0F8FBFB0-5138-47D3-A1C2-28BF4A8087A9}">
      <dsp:nvSpPr>
        <dsp:cNvPr id="0" name=""/>
        <dsp:cNvSpPr/>
      </dsp:nvSpPr>
      <dsp:spPr>
        <a:xfrm>
          <a:off x="7744986" y="1082187"/>
          <a:ext cx="1139983" cy="10687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16DF-675B-43CB-A11E-02405CA3C7AA}">
      <dsp:nvSpPr>
        <dsp:cNvPr id="0" name=""/>
        <dsp:cNvSpPr/>
      </dsp:nvSpPr>
      <dsp:spPr>
        <a:xfrm>
          <a:off x="7100295" y="2239706"/>
          <a:ext cx="2435144" cy="112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latin typeface="Merriweather" panose="00000500000000000000" pitchFamily="2" charset="0"/>
            </a:rPr>
            <a:t>NHSE Carbon Footprint from Clinical Procurement: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solidFill>
                <a:srgbClr val="FF0000"/>
              </a:solidFill>
              <a:latin typeface="Merriweather" panose="00000500000000000000" pitchFamily="2" charset="0"/>
            </a:rPr>
            <a:t>2.5Mt CO2e</a:t>
          </a:r>
          <a:endParaRPr lang="en-US" sz="2000" kern="1200" dirty="0">
            <a:solidFill>
              <a:srgbClr val="FF0000"/>
            </a:solidFill>
            <a:latin typeface="Merriweather" panose="00000500000000000000" pitchFamily="2" charset="0"/>
          </a:endParaRPr>
        </a:p>
      </dsp:txBody>
      <dsp:txXfrm>
        <a:off x="7100295" y="2239706"/>
        <a:ext cx="2435144" cy="1122990"/>
      </dsp:txXfrm>
    </dsp:sp>
    <dsp:sp modelId="{BE461FEB-83C1-4665-9397-617B4DB4A4BE}">
      <dsp:nvSpPr>
        <dsp:cNvPr id="0" name=""/>
        <dsp:cNvSpPr/>
      </dsp:nvSpPr>
      <dsp:spPr>
        <a:xfrm>
          <a:off x="7650038" y="3516674"/>
          <a:ext cx="1789468" cy="41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6CC4C-F432-455B-BB54-B4D7B646414D}">
      <dsp:nvSpPr>
        <dsp:cNvPr id="0" name=""/>
        <dsp:cNvSpPr/>
      </dsp:nvSpPr>
      <dsp:spPr>
        <a:xfrm>
          <a:off x="10178469" y="1090426"/>
          <a:ext cx="1059593" cy="10155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6E1ED-A645-43B2-B1B0-008D3DA49FED}">
      <dsp:nvSpPr>
        <dsp:cNvPr id="0" name=""/>
        <dsp:cNvSpPr/>
      </dsp:nvSpPr>
      <dsp:spPr>
        <a:xfrm>
          <a:off x="9887804" y="2233252"/>
          <a:ext cx="2100782" cy="144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latin typeface="Merriweather" panose="00000500000000000000" pitchFamily="2" charset="0"/>
            </a:rPr>
            <a:t>Waste volume: </a:t>
          </a:r>
          <a:r>
            <a:rPr lang="en-GB" sz="2000" kern="1200" dirty="0">
              <a:solidFill>
                <a:srgbClr val="FF0000"/>
              </a:solidFill>
              <a:latin typeface="Merriweather" panose="00000500000000000000" pitchFamily="2" charset="0"/>
            </a:rPr>
            <a:t> 156, 000 tonnes </a:t>
          </a:r>
          <a:r>
            <a:rPr lang="en-GB" sz="2000" kern="1200" dirty="0">
              <a:solidFill>
                <a:schemeClr val="tx1"/>
              </a:solidFill>
              <a:latin typeface="Merriweather" panose="00000500000000000000" pitchFamily="2" charset="0"/>
            </a:rPr>
            <a:t>(secondary care only)</a:t>
          </a:r>
        </a:p>
      </dsp:txBody>
      <dsp:txXfrm>
        <a:off x="9887804" y="2233252"/>
        <a:ext cx="2100782" cy="1445532"/>
      </dsp:txXfrm>
    </dsp:sp>
    <dsp:sp modelId="{D33F796A-5220-4662-AE3B-87B80A8EE68B}">
      <dsp:nvSpPr>
        <dsp:cNvPr id="0" name=""/>
        <dsp:cNvSpPr/>
      </dsp:nvSpPr>
      <dsp:spPr>
        <a:xfrm>
          <a:off x="10231158" y="3503375"/>
          <a:ext cx="1789468" cy="41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4E72-D5B0-4501-8836-26D581F59C57}">
      <dsp:nvSpPr>
        <dsp:cNvPr id="0" name=""/>
        <dsp:cNvSpPr/>
      </dsp:nvSpPr>
      <dsp:spPr>
        <a:xfrm>
          <a:off x="0" y="1880"/>
          <a:ext cx="10881852" cy="9530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7CFB4-346F-420F-8B64-137ADBF75CAB}">
      <dsp:nvSpPr>
        <dsp:cNvPr id="0" name=""/>
        <dsp:cNvSpPr/>
      </dsp:nvSpPr>
      <dsp:spPr>
        <a:xfrm>
          <a:off x="288296" y="216315"/>
          <a:ext cx="524174" cy="524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9F7A3-7B7D-4F2B-AE08-F24714501D7D}">
      <dsp:nvSpPr>
        <dsp:cNvPr id="0" name=""/>
        <dsp:cNvSpPr/>
      </dsp:nvSpPr>
      <dsp:spPr>
        <a:xfrm>
          <a:off x="1100767" y="1880"/>
          <a:ext cx="9781084" cy="95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4" tIns="100864" rIns="100864" bIns="1008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Only </a:t>
          </a:r>
          <a:r>
            <a:rPr lang="en-GB" sz="1800" b="1" kern="1200" dirty="0">
              <a:solidFill>
                <a:srgbClr val="FF0000"/>
              </a:solidFill>
              <a:latin typeface="Merriweather" panose="00000500000000000000" pitchFamily="2" charset="0"/>
            </a:rPr>
            <a:t>18%</a:t>
          </a:r>
          <a:r>
            <a:rPr lang="en-GB" sz="1800" kern="1200" dirty="0">
              <a:solidFill>
                <a:srgbClr val="FF0000"/>
              </a:solidFill>
              <a:latin typeface="Merriweather" panose="00000500000000000000" pitchFamily="2" charset="0"/>
            </a:rPr>
            <a:t> </a:t>
          </a:r>
          <a:r>
            <a:rPr lang="en-GB" sz="1800" kern="1200" dirty="0">
              <a:latin typeface="Merriweather" panose="00000500000000000000" pitchFamily="2" charset="0"/>
            </a:rPr>
            <a:t>of Trusts are addressing Supply Chains in their Climate Adaptation Plans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	</a:t>
          </a:r>
          <a:r>
            <a:rPr lang="en-GB" sz="1800" b="1" kern="1200" dirty="0">
              <a:solidFill>
                <a:srgbClr val="FF0000"/>
              </a:solidFill>
              <a:latin typeface="Merriweather" panose="00000500000000000000" pitchFamily="2" charset="0"/>
            </a:rPr>
            <a:t>63% </a:t>
          </a:r>
          <a:r>
            <a:rPr lang="en-GB" sz="1800" kern="1200" dirty="0">
              <a:latin typeface="Merriweather" panose="00000500000000000000" pitchFamily="2" charset="0"/>
            </a:rPr>
            <a:t>of them refer to broader business continuation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1100767" y="1880"/>
        <a:ext cx="9781084" cy="953045"/>
      </dsp:txXfrm>
    </dsp:sp>
    <dsp:sp modelId="{7FA197EA-5C71-4323-835D-C96B21057635}">
      <dsp:nvSpPr>
        <dsp:cNvPr id="0" name=""/>
        <dsp:cNvSpPr/>
      </dsp:nvSpPr>
      <dsp:spPr>
        <a:xfrm>
          <a:off x="0" y="1193186"/>
          <a:ext cx="10881852" cy="9530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D294F-C7E3-4198-824D-47C81C2A84C0}">
      <dsp:nvSpPr>
        <dsp:cNvPr id="0" name=""/>
        <dsp:cNvSpPr/>
      </dsp:nvSpPr>
      <dsp:spPr>
        <a:xfrm>
          <a:off x="288296" y="1407621"/>
          <a:ext cx="524174" cy="524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C681D-8B71-4F1B-8BC1-C16DE5EBEA6E}">
      <dsp:nvSpPr>
        <dsp:cNvPr id="0" name=""/>
        <dsp:cNvSpPr/>
      </dsp:nvSpPr>
      <dsp:spPr>
        <a:xfrm>
          <a:off x="1100767" y="1193186"/>
          <a:ext cx="9781084" cy="95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4" tIns="100864" rIns="100864" bIns="1008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None of these Trusts have SMART Commitments in Supply Chain Adaptation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1100767" y="1193186"/>
        <a:ext cx="9781084" cy="953045"/>
      </dsp:txXfrm>
    </dsp:sp>
    <dsp:sp modelId="{5619BEF1-507A-4410-B961-CAB3B183CB4D}">
      <dsp:nvSpPr>
        <dsp:cNvPr id="0" name=""/>
        <dsp:cNvSpPr/>
      </dsp:nvSpPr>
      <dsp:spPr>
        <a:xfrm>
          <a:off x="0" y="2384493"/>
          <a:ext cx="10881852" cy="9530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AFBAC-29DC-4AB5-8BAB-29CD96FCEC20}">
      <dsp:nvSpPr>
        <dsp:cNvPr id="0" name=""/>
        <dsp:cNvSpPr/>
      </dsp:nvSpPr>
      <dsp:spPr>
        <a:xfrm>
          <a:off x="288296" y="2598928"/>
          <a:ext cx="524174" cy="5241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9B296-CE1D-483E-999A-861379986C67}">
      <dsp:nvSpPr>
        <dsp:cNvPr id="0" name=""/>
        <dsp:cNvSpPr/>
      </dsp:nvSpPr>
      <dsp:spPr>
        <a:xfrm>
          <a:off x="1100767" y="2384493"/>
          <a:ext cx="9781084" cy="95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4" tIns="100864" rIns="100864" bIns="1008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Failure to Frame Adaptation as a Supply Chain Issue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1100767" y="2384493"/>
        <a:ext cx="9781084" cy="953045"/>
      </dsp:txXfrm>
    </dsp:sp>
    <dsp:sp modelId="{A541B65C-1932-4307-BB18-A196884742A8}">
      <dsp:nvSpPr>
        <dsp:cNvPr id="0" name=""/>
        <dsp:cNvSpPr/>
      </dsp:nvSpPr>
      <dsp:spPr>
        <a:xfrm>
          <a:off x="0" y="3575799"/>
          <a:ext cx="10881852" cy="9530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CD23D-818F-4E91-950D-9B1E9BEF4DB0}">
      <dsp:nvSpPr>
        <dsp:cNvPr id="0" name=""/>
        <dsp:cNvSpPr/>
      </dsp:nvSpPr>
      <dsp:spPr>
        <a:xfrm>
          <a:off x="288296" y="3790234"/>
          <a:ext cx="524174" cy="5241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5424D-3243-408C-9ECC-6FF41334B1C9}">
      <dsp:nvSpPr>
        <dsp:cNvPr id="0" name=""/>
        <dsp:cNvSpPr/>
      </dsp:nvSpPr>
      <dsp:spPr>
        <a:xfrm>
          <a:off x="1100767" y="3575799"/>
          <a:ext cx="9781084" cy="95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64" tIns="100864" rIns="100864" bIns="1008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Failure to Understand Supply Chain as an Adaptation Issue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1100767" y="3575799"/>
        <a:ext cx="9781084" cy="953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EAB91-0664-4D27-A9EE-DC141879D912}">
      <dsp:nvSpPr>
        <dsp:cNvPr id="0" name=""/>
        <dsp:cNvSpPr/>
      </dsp:nvSpPr>
      <dsp:spPr>
        <a:xfrm>
          <a:off x="705088" y="957653"/>
          <a:ext cx="1460615" cy="146061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75BA-8821-4B08-A24A-D01434AF955D}">
      <dsp:nvSpPr>
        <dsp:cNvPr id="0" name=""/>
        <dsp:cNvSpPr/>
      </dsp:nvSpPr>
      <dsp:spPr>
        <a:xfrm>
          <a:off x="1016367" y="1268931"/>
          <a:ext cx="838058" cy="8380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6308F-A1C1-4F57-8843-42F7017BCE28}">
      <dsp:nvSpPr>
        <dsp:cNvPr id="0" name=""/>
        <dsp:cNvSpPr/>
      </dsp:nvSpPr>
      <dsp:spPr>
        <a:xfrm>
          <a:off x="238170" y="2873214"/>
          <a:ext cx="2394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chemeClr val="tx1"/>
              </a:solidFill>
              <a:latin typeface="Merriweather" panose="00000500000000000000" pitchFamily="2" charset="0"/>
            </a:rPr>
            <a:t>Updated beginning of May 2025</a:t>
          </a:r>
          <a:endParaRPr lang="en-US" sz="1300" kern="1200" dirty="0">
            <a:solidFill>
              <a:schemeClr val="tx1"/>
            </a:solidFill>
            <a:latin typeface="Merriweather" panose="00000500000000000000" pitchFamily="2" charset="0"/>
          </a:endParaRPr>
        </a:p>
      </dsp:txBody>
      <dsp:txXfrm>
        <a:off x="238170" y="2873214"/>
        <a:ext cx="2394452" cy="720000"/>
      </dsp:txXfrm>
    </dsp:sp>
    <dsp:sp modelId="{1566602B-C453-4432-888D-9C22EA2387AA}">
      <dsp:nvSpPr>
        <dsp:cNvPr id="0" name=""/>
        <dsp:cNvSpPr/>
      </dsp:nvSpPr>
      <dsp:spPr>
        <a:xfrm>
          <a:off x="3518570" y="957653"/>
          <a:ext cx="1460615" cy="146061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0AE4F-14F7-4E4E-84FC-9D40EB15A183}">
      <dsp:nvSpPr>
        <dsp:cNvPr id="0" name=""/>
        <dsp:cNvSpPr/>
      </dsp:nvSpPr>
      <dsp:spPr>
        <a:xfrm>
          <a:off x="3829849" y="1268931"/>
          <a:ext cx="838058" cy="83805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C2E9D-1D46-4EC0-BD90-18CD51E08E39}">
      <dsp:nvSpPr>
        <dsp:cNvPr id="0" name=""/>
        <dsp:cNvSpPr/>
      </dsp:nvSpPr>
      <dsp:spPr>
        <a:xfrm>
          <a:off x="3051652" y="2873214"/>
          <a:ext cx="2394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chemeClr val="tx1"/>
              </a:solidFill>
              <a:latin typeface="Merriweather" panose="00000500000000000000" pitchFamily="2" charset="0"/>
            </a:rPr>
            <a:t>No explicit guidance on addressing supply chain and procurement</a:t>
          </a:r>
          <a:endParaRPr lang="en-US" sz="1300" kern="1200" dirty="0">
            <a:solidFill>
              <a:schemeClr val="tx1"/>
            </a:solidFill>
            <a:latin typeface="Merriweather" panose="00000500000000000000" pitchFamily="2" charset="0"/>
          </a:endParaRPr>
        </a:p>
      </dsp:txBody>
      <dsp:txXfrm>
        <a:off x="3051652" y="2873214"/>
        <a:ext cx="2394452" cy="720000"/>
      </dsp:txXfrm>
    </dsp:sp>
    <dsp:sp modelId="{6E6498F1-C421-4857-A63C-B3730E037327}">
      <dsp:nvSpPr>
        <dsp:cNvPr id="0" name=""/>
        <dsp:cNvSpPr/>
      </dsp:nvSpPr>
      <dsp:spPr>
        <a:xfrm>
          <a:off x="6332051" y="957653"/>
          <a:ext cx="1460615" cy="14606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647AB-0642-4F55-87B5-DC804486BD06}">
      <dsp:nvSpPr>
        <dsp:cNvPr id="0" name=""/>
        <dsp:cNvSpPr/>
      </dsp:nvSpPr>
      <dsp:spPr>
        <a:xfrm>
          <a:off x="6643330" y="1268931"/>
          <a:ext cx="838058" cy="83805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F9F7E-7BCE-4AB2-8BC8-ED879361205B}">
      <dsp:nvSpPr>
        <dsp:cNvPr id="0" name=""/>
        <dsp:cNvSpPr/>
      </dsp:nvSpPr>
      <dsp:spPr>
        <a:xfrm>
          <a:off x="5865133" y="2873214"/>
          <a:ext cx="2394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chemeClr val="tx1"/>
              </a:solidFill>
              <a:latin typeface="Merriweather" panose="00000500000000000000" pitchFamily="2" charset="0"/>
            </a:rPr>
            <a:t>Useful tool for climate change risk assessment</a:t>
          </a:r>
          <a:endParaRPr lang="en-US" sz="1300" kern="1200" dirty="0">
            <a:solidFill>
              <a:schemeClr val="tx1"/>
            </a:solidFill>
            <a:latin typeface="Merriweather" panose="00000500000000000000" pitchFamily="2" charset="0"/>
          </a:endParaRPr>
        </a:p>
      </dsp:txBody>
      <dsp:txXfrm>
        <a:off x="5865133" y="2873214"/>
        <a:ext cx="2394452" cy="720000"/>
      </dsp:txXfrm>
    </dsp:sp>
    <dsp:sp modelId="{ABA4D2A4-1F59-449D-A012-6DDFDF9FF78E}">
      <dsp:nvSpPr>
        <dsp:cNvPr id="0" name=""/>
        <dsp:cNvSpPr/>
      </dsp:nvSpPr>
      <dsp:spPr>
        <a:xfrm>
          <a:off x="9145533" y="957653"/>
          <a:ext cx="1460615" cy="146061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7FF70-B8D2-431A-8C11-A73420223C66}">
      <dsp:nvSpPr>
        <dsp:cNvPr id="0" name=""/>
        <dsp:cNvSpPr/>
      </dsp:nvSpPr>
      <dsp:spPr>
        <a:xfrm>
          <a:off x="9456812" y="1268931"/>
          <a:ext cx="838058" cy="838058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70EEB-8ED3-4F2C-9E7F-92F4B83B961B}">
      <dsp:nvSpPr>
        <dsp:cNvPr id="0" name=""/>
        <dsp:cNvSpPr/>
      </dsp:nvSpPr>
      <dsp:spPr>
        <a:xfrm>
          <a:off x="8678615" y="2873214"/>
          <a:ext cx="239445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300" kern="1200" dirty="0">
              <a:solidFill>
                <a:schemeClr val="tx1"/>
              </a:solidFill>
              <a:latin typeface="Merriweather" panose="00000500000000000000" pitchFamily="2" charset="0"/>
            </a:rPr>
            <a:t>Relevant examples of organisational changes and challenges </a:t>
          </a:r>
          <a:endParaRPr lang="en-US" sz="1300" kern="1200" dirty="0">
            <a:solidFill>
              <a:schemeClr val="tx1"/>
            </a:solidFill>
            <a:latin typeface="Merriweather" panose="00000500000000000000" pitchFamily="2" charset="0"/>
          </a:endParaRPr>
        </a:p>
      </dsp:txBody>
      <dsp:txXfrm>
        <a:off x="8678615" y="2873214"/>
        <a:ext cx="239445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3CF49-1EEC-40E6-8254-F8DBA9D2CA88}">
      <dsp:nvSpPr>
        <dsp:cNvPr id="0" name=""/>
        <dsp:cNvSpPr/>
      </dsp:nvSpPr>
      <dsp:spPr>
        <a:xfrm>
          <a:off x="888258" y="1237755"/>
          <a:ext cx="956137" cy="9561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512F4-9D05-436D-82CE-CFDAA597986A}">
      <dsp:nvSpPr>
        <dsp:cNvPr id="0" name=""/>
        <dsp:cNvSpPr/>
      </dsp:nvSpPr>
      <dsp:spPr>
        <a:xfrm>
          <a:off x="303952" y="2589172"/>
          <a:ext cx="2124750" cy="12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Merriweather" panose="00000500000000000000" pitchFamily="2" charset="0"/>
            </a:rPr>
            <a:t>Decreasing Procurement Volumes and Costs</a:t>
          </a:r>
        </a:p>
      </dsp:txBody>
      <dsp:txXfrm>
        <a:off x="303952" y="2589172"/>
        <a:ext cx="2124750" cy="1283752"/>
      </dsp:txXfrm>
    </dsp:sp>
    <dsp:sp modelId="{9508062C-8B9B-4999-869D-1B2073AEC7D1}">
      <dsp:nvSpPr>
        <dsp:cNvPr id="0" name=""/>
        <dsp:cNvSpPr/>
      </dsp:nvSpPr>
      <dsp:spPr>
        <a:xfrm>
          <a:off x="3384840" y="1237755"/>
          <a:ext cx="956137" cy="9561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10668-CC5F-462F-899A-686267CD10A0}">
      <dsp:nvSpPr>
        <dsp:cNvPr id="0" name=""/>
        <dsp:cNvSpPr/>
      </dsp:nvSpPr>
      <dsp:spPr>
        <a:xfrm>
          <a:off x="2897805" y="2819156"/>
          <a:ext cx="2124750" cy="12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latin typeface="Merriweather" panose="00000500000000000000" pitchFamily="2" charset="0"/>
            </a:rPr>
            <a:t>Increasing local capacity to meet demand</a:t>
          </a:r>
          <a:endParaRPr lang="en-US" sz="2000" b="0" kern="1200" dirty="0">
            <a:latin typeface="Merriweather" panose="00000500000000000000" pitchFamily="2" charset="0"/>
          </a:endParaRPr>
        </a:p>
      </dsp:txBody>
      <dsp:txXfrm>
        <a:off x="2897805" y="2819156"/>
        <a:ext cx="2124750" cy="1283752"/>
      </dsp:txXfrm>
    </dsp:sp>
    <dsp:sp modelId="{F91172B1-9E3B-4670-A3FE-18EE0BFD6495}">
      <dsp:nvSpPr>
        <dsp:cNvPr id="0" name=""/>
        <dsp:cNvSpPr/>
      </dsp:nvSpPr>
      <dsp:spPr>
        <a:xfrm>
          <a:off x="5817482" y="1047460"/>
          <a:ext cx="1773090" cy="1674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3C39A-E2FB-402C-9FF3-A21646923801}">
      <dsp:nvSpPr>
        <dsp:cNvPr id="0" name=""/>
        <dsp:cNvSpPr/>
      </dsp:nvSpPr>
      <dsp:spPr>
        <a:xfrm>
          <a:off x="5356608" y="2821566"/>
          <a:ext cx="2975584" cy="12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Merriweather" panose="00000500000000000000" pitchFamily="2" charset="0"/>
            </a:rPr>
            <a:t>Reducing reliance on volatile supply chains</a:t>
          </a:r>
          <a:endParaRPr lang="en-US" sz="2000" kern="1200" dirty="0">
            <a:latin typeface="Merriweather" panose="00000500000000000000" pitchFamily="2" charset="0"/>
          </a:endParaRPr>
        </a:p>
      </dsp:txBody>
      <dsp:txXfrm>
        <a:off x="5356608" y="2821566"/>
        <a:ext cx="2975584" cy="1283752"/>
      </dsp:txXfrm>
    </dsp:sp>
    <dsp:sp modelId="{5B9032A0-B517-4354-8627-3447E92AB441}">
      <dsp:nvSpPr>
        <dsp:cNvPr id="0" name=""/>
        <dsp:cNvSpPr/>
      </dsp:nvSpPr>
      <dsp:spPr>
        <a:xfrm>
          <a:off x="9424888" y="1122271"/>
          <a:ext cx="1682802" cy="14180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C5FCC-ACDE-4A58-B418-9B523650550D}">
      <dsp:nvSpPr>
        <dsp:cNvPr id="0" name=""/>
        <dsp:cNvSpPr/>
      </dsp:nvSpPr>
      <dsp:spPr>
        <a:xfrm>
          <a:off x="8564853" y="2762079"/>
          <a:ext cx="3243515" cy="128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Merriweather" panose="00000500000000000000" pitchFamily="2" charset="0"/>
            </a:rPr>
            <a:t>Influencing international trade and fostering a global circular economy</a:t>
          </a:r>
          <a:endParaRPr lang="en-US" sz="2000" kern="1200" dirty="0">
            <a:latin typeface="Merriweather" panose="00000500000000000000" pitchFamily="2" charset="0"/>
          </a:endParaRPr>
        </a:p>
      </dsp:txBody>
      <dsp:txXfrm>
        <a:off x="8564853" y="2762079"/>
        <a:ext cx="3243515" cy="1283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133B-E3A2-48BA-BB0F-88825BFF2FC1}">
      <dsp:nvSpPr>
        <dsp:cNvPr id="0" name=""/>
        <dsp:cNvSpPr/>
      </dsp:nvSpPr>
      <dsp:spPr>
        <a:xfrm>
          <a:off x="0" y="450"/>
          <a:ext cx="10927829" cy="105385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728ED-81A9-4418-8779-038F38CF693C}">
      <dsp:nvSpPr>
        <dsp:cNvPr id="0" name=""/>
        <dsp:cNvSpPr/>
      </dsp:nvSpPr>
      <dsp:spPr>
        <a:xfrm>
          <a:off x="318792" y="237568"/>
          <a:ext cx="579622" cy="579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5C82F-BDDF-4C38-A2AA-671632FDFA8B}">
      <dsp:nvSpPr>
        <dsp:cNvPr id="0" name=""/>
        <dsp:cNvSpPr/>
      </dsp:nvSpPr>
      <dsp:spPr>
        <a:xfrm>
          <a:off x="1217206" y="450"/>
          <a:ext cx="9710622" cy="105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33" tIns="111533" rIns="111533" bIns="1115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Merriweather" panose="00000500000000000000" pitchFamily="2" charset="0"/>
            </a:rPr>
            <a:t>Ensuring the adaptability of the circular infrastructure</a:t>
          </a:r>
          <a:endParaRPr lang="en-US" sz="2500" kern="1200" dirty="0">
            <a:latin typeface="Merriweather" panose="00000500000000000000" pitchFamily="2" charset="0"/>
          </a:endParaRPr>
        </a:p>
      </dsp:txBody>
      <dsp:txXfrm>
        <a:off x="1217206" y="450"/>
        <a:ext cx="9710622" cy="1053858"/>
      </dsp:txXfrm>
    </dsp:sp>
    <dsp:sp modelId="{FE213C88-90F4-4D15-B4FD-6099FEA9FE6D}">
      <dsp:nvSpPr>
        <dsp:cNvPr id="0" name=""/>
        <dsp:cNvSpPr/>
      </dsp:nvSpPr>
      <dsp:spPr>
        <a:xfrm>
          <a:off x="0" y="1317773"/>
          <a:ext cx="10927829" cy="105385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46D9E-28D8-48C8-A95F-D46A71BF7FCF}">
      <dsp:nvSpPr>
        <dsp:cNvPr id="0" name=""/>
        <dsp:cNvSpPr/>
      </dsp:nvSpPr>
      <dsp:spPr>
        <a:xfrm>
          <a:off x="318792" y="1554891"/>
          <a:ext cx="579622" cy="579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83FD1-E971-43E5-B9B1-A47842AA9DEC}">
      <dsp:nvSpPr>
        <dsp:cNvPr id="0" name=""/>
        <dsp:cNvSpPr/>
      </dsp:nvSpPr>
      <dsp:spPr>
        <a:xfrm>
          <a:off x="1217206" y="1317773"/>
          <a:ext cx="9710622" cy="1053858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33" tIns="111533" rIns="111533" bIns="1115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Merriweather" panose="00000500000000000000" pitchFamily="2" charset="0"/>
            </a:rPr>
            <a:t>Translating the principle of circular economy to wider procurement practices</a:t>
          </a:r>
          <a:endParaRPr lang="en-US" sz="2500" kern="1200" dirty="0">
            <a:latin typeface="Merriweather" panose="00000500000000000000" pitchFamily="2" charset="0"/>
          </a:endParaRPr>
        </a:p>
      </dsp:txBody>
      <dsp:txXfrm>
        <a:off x="1217206" y="1317773"/>
        <a:ext cx="9710622" cy="1053858"/>
      </dsp:txXfrm>
    </dsp:sp>
    <dsp:sp modelId="{AC196816-8046-409D-9031-55D59891A472}">
      <dsp:nvSpPr>
        <dsp:cNvPr id="0" name=""/>
        <dsp:cNvSpPr/>
      </dsp:nvSpPr>
      <dsp:spPr>
        <a:xfrm>
          <a:off x="0" y="2635096"/>
          <a:ext cx="10927829" cy="1053858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DF9A5-EB69-4C4C-8B77-E02361A43DF1}">
      <dsp:nvSpPr>
        <dsp:cNvPr id="0" name=""/>
        <dsp:cNvSpPr/>
      </dsp:nvSpPr>
      <dsp:spPr>
        <a:xfrm>
          <a:off x="318792" y="2872214"/>
          <a:ext cx="579622" cy="579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F0ACE-B506-4EE2-AB5C-ECB38B89F977}">
      <dsp:nvSpPr>
        <dsp:cNvPr id="0" name=""/>
        <dsp:cNvSpPr/>
      </dsp:nvSpPr>
      <dsp:spPr>
        <a:xfrm>
          <a:off x="1217206" y="2635096"/>
          <a:ext cx="9710622" cy="1053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33" tIns="111533" rIns="111533" bIns="11153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Merriweather" panose="00000500000000000000" pitchFamily="2" charset="0"/>
            </a:rPr>
            <a:t>Ensuring system-wide engagement, quality monitoring and reporting</a:t>
          </a:r>
          <a:endParaRPr lang="en-US" sz="2500" kern="1200" dirty="0">
            <a:latin typeface="Merriweather" panose="00000500000000000000" pitchFamily="2" charset="0"/>
          </a:endParaRPr>
        </a:p>
      </dsp:txBody>
      <dsp:txXfrm>
        <a:off x="1217206" y="2635096"/>
        <a:ext cx="9710622" cy="1053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1F726-4C5B-4774-850B-31BE5553553E}">
      <dsp:nvSpPr>
        <dsp:cNvPr id="0" name=""/>
        <dsp:cNvSpPr/>
      </dsp:nvSpPr>
      <dsp:spPr>
        <a:xfrm>
          <a:off x="0" y="966489"/>
          <a:ext cx="3378641" cy="214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82C07-EA4D-4F00-846B-0CE180191CC3}">
      <dsp:nvSpPr>
        <dsp:cNvPr id="0" name=""/>
        <dsp:cNvSpPr/>
      </dsp:nvSpPr>
      <dsp:spPr>
        <a:xfrm>
          <a:off x="375404" y="1323123"/>
          <a:ext cx="3378641" cy="214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Supply Chain Adaptation remains an important problem in front of NHSE Trusts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438242" y="1385961"/>
        <a:ext cx="3252965" cy="2019761"/>
      </dsp:txXfrm>
    </dsp:sp>
    <dsp:sp modelId="{0EE8B7D1-BB03-4C7A-9615-69864AF36334}">
      <dsp:nvSpPr>
        <dsp:cNvPr id="0" name=""/>
        <dsp:cNvSpPr/>
      </dsp:nvSpPr>
      <dsp:spPr>
        <a:xfrm>
          <a:off x="4129450" y="966489"/>
          <a:ext cx="3378641" cy="214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322B2-DEFB-4D6C-852E-AFADA8B7D3EA}">
      <dsp:nvSpPr>
        <dsp:cNvPr id="0" name=""/>
        <dsp:cNvSpPr/>
      </dsp:nvSpPr>
      <dsp:spPr>
        <a:xfrm>
          <a:off x="4504854" y="1323123"/>
          <a:ext cx="3378641" cy="214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Circular Economy practices could decrease the reliance on volatile supply chains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4567692" y="1385961"/>
        <a:ext cx="3252965" cy="2019761"/>
      </dsp:txXfrm>
    </dsp:sp>
    <dsp:sp modelId="{AAC277C8-DC35-46C2-9A00-6A7B301889D3}">
      <dsp:nvSpPr>
        <dsp:cNvPr id="0" name=""/>
        <dsp:cNvSpPr/>
      </dsp:nvSpPr>
      <dsp:spPr>
        <a:xfrm>
          <a:off x="8258900" y="966489"/>
          <a:ext cx="3378641" cy="2145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B8A72-6A9E-4219-A5C4-3C77C7796D27}">
      <dsp:nvSpPr>
        <dsp:cNvPr id="0" name=""/>
        <dsp:cNvSpPr/>
      </dsp:nvSpPr>
      <dsp:spPr>
        <a:xfrm>
          <a:off x="8634304" y="1323123"/>
          <a:ext cx="3378641" cy="2145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Merriweather" panose="00000500000000000000" pitchFamily="2" charset="0"/>
            </a:rPr>
            <a:t>More research is needed on embedding the cultural shift and understanding of this change</a:t>
          </a:r>
          <a:endParaRPr lang="en-US" sz="1800" kern="1200" dirty="0">
            <a:latin typeface="Merriweather" panose="00000500000000000000" pitchFamily="2" charset="0"/>
          </a:endParaRPr>
        </a:p>
      </dsp:txBody>
      <dsp:txXfrm>
        <a:off x="8697142" y="1385961"/>
        <a:ext cx="3252965" cy="201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3F744-ED06-43DE-B8A7-DE1AFABB82DD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9C3AE-3E12-4233-9D3C-C415EE61F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8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 trusts across England spend more than 20 Billion GBP annually on clinical procurement</a:t>
            </a:r>
          </a:p>
          <a:p>
            <a:pPr lvl="1"/>
            <a:r>
              <a:rPr lang="en-GB" dirty="0"/>
              <a:t>Over 115,000 Suppliers</a:t>
            </a:r>
          </a:p>
          <a:p>
            <a:r>
              <a:rPr lang="en-GB" sz="2400" dirty="0"/>
              <a:t>NHS trusts buy more than 20 Billion items </a:t>
            </a:r>
          </a:p>
          <a:p>
            <a:pPr lvl="1"/>
            <a:r>
              <a:rPr lang="en-GB" sz="2000" dirty="0"/>
              <a:t>Data from the UHSussex NHS Foundation Trust shows that more than 95% of those items are single-use, likely more than 99% </a:t>
            </a:r>
          </a:p>
          <a:p>
            <a:r>
              <a:rPr lang="en-GB" dirty="0"/>
              <a:t>NHSE estimates that medical procurement contributes to around 2.4Mt (2022) </a:t>
            </a:r>
          </a:p>
          <a:p>
            <a:pPr lvl="1"/>
            <a:r>
              <a:rPr lang="en-GB" dirty="0"/>
              <a:t>Inaccurate number because it is based on spend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BA49D-EC0A-47EE-960F-9E2700D4C2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F8BF-FE1B-014A-BE8A-89075D55D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8585-062D-A5AC-C3CE-BE6D7B624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1AD0-B280-2D24-F0C6-3786558C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A326-B914-47DD-9248-5A6F2DCFF4DA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15731-5D82-3029-357A-F6E7329C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3980-C48A-802B-1E20-CD56F8C0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4861-6CFD-C4D0-B6DF-74A48A7D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914A5-89E9-9F0D-523C-60BF1998F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AD2A-5537-9FD6-98DC-D2418B84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CE94-3FB5-4781-9575-8E46D7B5F78A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D9E1-3F70-E7E3-388C-1FF1F4C0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D1A98-FC05-61BC-CE4B-A7C03436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44779-C3A1-7399-BF4B-658D17F18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FF59B-0980-47AE-A22D-2258679E3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F07A-4921-064A-DA40-E0A4C09D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BAC7-BB24-4668-BB72-093B54A330A7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AF8CC-1518-892C-F257-A9824420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8468F-A54E-3684-A9FE-501D9759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7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2D92-A5FA-BDC5-F1F7-07F1165F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5C81-E67F-4545-63F8-20CB240A9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DA2B-8850-E928-FF91-0048CEB9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08E7-4098-46F8-BC77-13CBA16F96D8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74969-B179-3869-C3B1-EFF1BF87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B6E5-FC20-A4B7-EF10-FC5D8B7D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CD34-B119-14AD-3A1E-AA625BD1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428B7-9F2D-8BA2-0932-152EDDE2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D890-ED69-7020-8BF2-CC663A28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B9D-1C61-457A-BECA-F4EA9A4F4957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360B-09C1-6A69-BABB-8A8567A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43E2-E164-2DB6-E025-95617EBB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3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BE18-5903-0FAD-B5B3-6E9E107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8833-9EEC-E847-E62C-F9727BB70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71662-1743-AD0E-E1A4-39FB9DCD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3001E-E76D-DCA2-43A2-8203042C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E120-B283-48E6-AC2F-E6F7B7BADA60}" type="datetime1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AB24F-D7E3-83BC-AE3E-1D89D340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1AF1E-506A-1A5F-C24E-90D49E74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3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FEDC-7EE0-1A4F-9F44-001019A8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D24A0-6BF0-DD0C-C96B-2E9262A95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0D0E-0ACC-2FEF-6C33-E7E45E811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51BF8-0E8A-D6BF-3EC4-2820FA7D7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367E1-1948-0DEB-2FBF-C60CAC91B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0EF7B-04AF-485D-BF77-03564F23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CAFC-39FB-4AAC-A648-A6F012B729D1}" type="datetime1">
              <a:rPr lang="en-GB" smtClean="0"/>
              <a:t>25/06/2025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8B57C-68FD-DB59-A7A9-E94240A8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D8DD9-8F47-C07C-15FA-EE0FF205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EC4F-E533-B579-043B-3549497D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368BE-2C38-7BC9-A232-97A00A5C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3E2E-DBDC-4770-8CE1-532DFA1E62AF}" type="datetime1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0210E-35A7-580F-813B-65D4BA57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CECDD-E57A-8F0F-9431-2BAD7D27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1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F710B-5D32-8534-835D-70F13023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ED73-06FC-4875-8C55-320902FFB983}" type="datetime1">
              <a:rPr lang="en-GB" smtClean="0"/>
              <a:t>25/06/2025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D3CE4-1EF0-AC22-DA14-12AB0540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F7D43-53C4-9717-E032-18CB3ABA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B7C5-D0D9-990B-4397-60E975A3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4EF7-6310-730C-5AD6-6CC755B16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31DBF-A2EF-6E63-506A-35FF3E392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B7AA-B424-F590-73D4-39725B78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7DCB-1D5C-4C6E-A4F3-CCA85DF59120}" type="datetime1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321B-36F7-84F2-98A1-D4FCC557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A85F3-D45A-2B21-AAA1-D7D77B2E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0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162B-BA51-C4A2-6FCC-6FF0097B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EF28D-A917-14CE-DD98-BD258115C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97D8C-A99F-F7DD-3D7C-8BC220FAE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AF4A7-2E65-9F14-B5F3-AA833D3F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A8D9-813D-417D-9097-4CACDA39A994}" type="datetime1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36B5-B803-51BD-5F7C-79C58C8A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6C489-F3C6-A576-2842-8BF0EED3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9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AB7EB-E032-1A02-5C87-CE657B4C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C7C-3043-AA4D-441C-968A493C5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9A2D-9640-4198-E11D-C6CDB5F3A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3F9E8-B042-4C3E-BA22-AA7E162AEFE8}" type="datetime1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40A56-603D-9C2D-C3ED-5837EFC2C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DD08-799D-183E-2018-8DA1D0D51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74B4E-0D7A-4833-B108-FDDEC6156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model.nhs.uk/a-z#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www.england.nhs.uk/estates/nhs-clinical-waste-strategy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gov.uk/government/news/major-crackdown-on-nhs-waste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england.nhs.uk/greenernhs/publication/delivering-a-net-zero-national-health-servi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enmacarthurfoundation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lenmacarthurfoundation.org/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s://www.gov.uk/government/news/major-crackdown-on-nhs-waste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F3BA6-8569-CCB8-026E-4AC66BE0E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7" y="857251"/>
            <a:ext cx="5545967" cy="3098061"/>
          </a:xfrm>
        </p:spPr>
        <p:txBody>
          <a:bodyPr anchor="b">
            <a:noAutofit/>
          </a:bodyPr>
          <a:lstStyle/>
          <a:p>
            <a:pPr algn="l"/>
            <a:r>
              <a:rPr lang="en-GB" sz="3600" b="1" dirty="0">
                <a:solidFill>
                  <a:srgbClr val="FFFFFF"/>
                </a:solidFill>
                <a:latin typeface="Merriweather" panose="00000500000000000000" pitchFamily="2" charset="0"/>
              </a:rPr>
              <a:t>Circular Economy in Clinical Procurement: A Climate Adaptation Strategy for NHSE Trusts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25CAB-9DAA-6371-D85A-13AD09EEA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GB" sz="1300">
                <a:solidFill>
                  <a:srgbClr val="FFFFFF"/>
                </a:solidFill>
                <a:latin typeface="Merriweather" panose="00000500000000000000" pitchFamily="2" charset="0"/>
              </a:rPr>
              <a:t>Petar Tabakov</a:t>
            </a:r>
          </a:p>
          <a:p>
            <a:pPr algn="l"/>
            <a:r>
              <a:rPr lang="en-GB" sz="1300">
                <a:solidFill>
                  <a:srgbClr val="FFFFFF"/>
                </a:solidFill>
                <a:latin typeface="Merriweather" panose="00000500000000000000" pitchFamily="2" charset="0"/>
              </a:rPr>
              <a:t>Research Fellow at the Brighton and Sussex Medical School</a:t>
            </a:r>
          </a:p>
          <a:p>
            <a:pPr algn="l"/>
            <a:r>
              <a:rPr lang="en-GB" sz="1300">
                <a:solidFill>
                  <a:srgbClr val="FFFFFF"/>
                </a:solidFill>
                <a:latin typeface="Merriweather" panose="00000500000000000000" pitchFamily="2" charset="0"/>
              </a:rPr>
              <a:t>University Hospitals Sussex NHS Foundation Trust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43A11-4D83-F430-770E-6EDD8FF2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64" y="3137968"/>
            <a:ext cx="2086663" cy="556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1B584-6DF6-030D-4E02-869915BB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89" y="1883710"/>
            <a:ext cx="3066903" cy="1046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DB51C-660F-8C1E-8833-F855987A6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064" y="4011084"/>
            <a:ext cx="1940154" cy="10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8F53-04CA-8A9D-89AF-91AF6AD02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8398" y="1103718"/>
            <a:ext cx="9957916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Merriweather" panose="00000500000000000000" pitchFamily="2" charset="0"/>
              </a:rPr>
              <a:t>Thank you for your attention!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C6C28-9F66-0167-DB1C-6567ACAA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C74B4E-0D7A-4833-B108-FDDEC6156DF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7F7C1-B21B-C7CA-618A-5D4ABD8594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69322"/>
          <a:ext cx="12192002" cy="498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60E51A-2601-CCD4-FC7C-48B85090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370" y="1424254"/>
            <a:ext cx="8099260" cy="877729"/>
          </a:xfrm>
        </p:spPr>
        <p:txBody>
          <a:bodyPr anchor="ctr"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  <a:latin typeface="Merriweather" panose="00000500000000000000" pitchFamily="2" charset="0"/>
              </a:rPr>
              <a:t>The scale of the problem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23A45A-156E-1D4D-CBD9-50E832CACC7F}"/>
              </a:ext>
            </a:extLst>
          </p:cNvPr>
          <p:cNvCxnSpPr>
            <a:cxnSpLocks/>
          </p:cNvCxnSpPr>
          <p:nvPr/>
        </p:nvCxnSpPr>
        <p:spPr>
          <a:xfrm>
            <a:off x="0" y="382032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FABFE9-05D3-7430-11EF-4D95025E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4B4E-0D7A-4833-B108-FDDEC6156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BC9D-9A65-300A-15C6-D77927D44581}"/>
              </a:ext>
            </a:extLst>
          </p:cNvPr>
          <p:cNvSpPr txBox="1"/>
          <p:nvPr/>
        </p:nvSpPr>
        <p:spPr>
          <a:xfrm>
            <a:off x="-2" y="-8059"/>
            <a:ext cx="11840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Sources: NHS - Spend Comparison Service – Accounts Payable. 2025.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https://apps.model.nhs.uk/a-z#S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NHS. 2022. Delivering a “Net Zero” National Health Service.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https://www.england.nhs.uk/greenernhs/publication/delivering-a-net-zero-national-health-service/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Department of Health and Social Care and The Rt Hon Wes Streeting MP. 2024. Major crackdown on NHS waste – Press Release. DHSC: London.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https://www.gov.uk/government/news/major-crackdown-on-nhs-waste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NHS. 2023. NHS clinical waste strategy. Available from: 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https://www.england.nhs.uk/estates/nhs-clinical-waste-strategy/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97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FE8A-C880-7B71-19EE-6BAC0DE2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erriweather" panose="00000500000000000000" pitchFamily="2" charset="0"/>
              </a:rPr>
              <a:t>NHSE Trusts Engagement with Supply Chain Climate Adaptation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0A40FD-0BD3-54AA-00E9-46C083A8E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45251"/>
              </p:ext>
            </p:extLst>
          </p:nvPr>
        </p:nvGraphicFramePr>
        <p:xfrm>
          <a:off x="838200" y="1825624"/>
          <a:ext cx="1088185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89E6F-B36A-3D10-E423-E249895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4B4E-0D7A-4833-B108-FDDEC6156D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2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EE5F1-12A7-2BDE-1530-5DCDEBA7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Merriweather" panose="00000500000000000000" pitchFamily="2" charset="0"/>
              </a:rPr>
              <a:t>Guidance on Climate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D2478-BE6B-5E61-7291-2D95F7C4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C74B4E-0D7A-4833-B108-FDDEC6156DF2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3A81297-7D45-DD26-6384-35FAB9E10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754954"/>
              </p:ext>
            </p:extLst>
          </p:nvPr>
        </p:nvGraphicFramePr>
        <p:xfrm>
          <a:off x="644056" y="2112579"/>
          <a:ext cx="11311238" cy="4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86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C4E52-8678-FB71-8471-D304211B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93" y="248038"/>
            <a:ext cx="1191873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rgbClr val="FFFFFF"/>
                </a:solidFill>
                <a:latin typeface="Merriweather" panose="00000500000000000000" pitchFamily="2" charset="0"/>
              </a:rPr>
              <a:t>Introducing a Circular Economy Culture in NHSE Procurement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B9EB0-54AF-B2D4-AED6-0857E6A0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74" y="1655276"/>
            <a:ext cx="7497047" cy="50042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A14752-950F-85E2-FEE8-0FE8D2D5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2C74B4E-0D7A-4833-B108-FDDEC6156DF2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AA0A7-AE0E-9A32-5DD6-A26E1A035603}"/>
              </a:ext>
            </a:extLst>
          </p:cNvPr>
          <p:cNvSpPr txBox="1"/>
          <p:nvPr/>
        </p:nvSpPr>
        <p:spPr>
          <a:xfrm>
            <a:off x="-69602" y="1574310"/>
            <a:ext cx="612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Sources:  Ellen MacArthur Foundation. 2025. It is time for a circular economy.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https://www.ellenmacarthurfoundation.org/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97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F54FF-4FB1-5238-1A70-F28CA7D9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04" y="430725"/>
            <a:ext cx="8540792" cy="877729"/>
          </a:xfrm>
        </p:spPr>
        <p:txBody>
          <a:bodyPr anchor="ctr">
            <a:normAutofit fontScale="90000"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Merriweather" panose="00000500000000000000" pitchFamily="2" charset="0"/>
              </a:rPr>
              <a:t>Building Supply Chain Resilience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92D9F6-C7AC-58D1-9413-D8D19015E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83794"/>
              </p:ext>
            </p:extLst>
          </p:nvPr>
        </p:nvGraphicFramePr>
        <p:xfrm>
          <a:off x="0" y="1747319"/>
          <a:ext cx="12192000" cy="511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D4FD5-A098-086C-EBBF-16C07412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74B4E-0D7A-4833-B108-FDDEC6156D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B6048-5334-6BDD-77A0-AFE7951FC614}"/>
              </a:ext>
            </a:extLst>
          </p:cNvPr>
          <p:cNvSpPr txBox="1"/>
          <p:nvPr/>
        </p:nvSpPr>
        <p:spPr>
          <a:xfrm>
            <a:off x="-1" y="6519446"/>
            <a:ext cx="11969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Source: Department of Health and Social Care and The Rt Hon Wes Streeting MP. 2024. Major crackdown on NHS waste – Press Release. DHSC: London.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https://www.gov.uk/government/news/major-crackdown-on-nhs-waste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Ellen MacArthur Foundation. 2025. It is time for a circular economy. Available from: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https://www.ellenmacarthurfoundation.org/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46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8ED6B-5FEC-FEC2-3AA8-BBCA26AE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938883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Merriweather" panose="00000500000000000000" pitchFamily="2" charset="0"/>
              </a:rPr>
              <a:t>Circular Economy and Climate Adaptation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D4E3E-4BF5-CD57-A1E0-2475465C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C74B4E-0D7A-4833-B108-FDDEC6156DF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2FF6B7-0542-E381-68F4-EA3460348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30996"/>
              </p:ext>
            </p:extLst>
          </p:nvPr>
        </p:nvGraphicFramePr>
        <p:xfrm>
          <a:off x="458937" y="1564716"/>
          <a:ext cx="11274126" cy="481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241">
                  <a:extLst>
                    <a:ext uri="{9D8B030D-6E8A-4147-A177-3AD203B41FA5}">
                      <a16:colId xmlns:a16="http://schemas.microsoft.com/office/drawing/2014/main" val="2244008864"/>
                    </a:ext>
                  </a:extLst>
                </a:gridCol>
                <a:gridCol w="5327885">
                  <a:extLst>
                    <a:ext uri="{9D8B030D-6E8A-4147-A177-3AD203B41FA5}">
                      <a16:colId xmlns:a16="http://schemas.microsoft.com/office/drawing/2014/main" val="1472702713"/>
                    </a:ext>
                  </a:extLst>
                </a:gridCol>
              </a:tblGrid>
              <a:tr h="890432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Merriweather" panose="00000500000000000000" pitchFamily="2" charset="0"/>
                        </a:rPr>
                        <a:t>Framework for Adaptable Supply Chain Procurement</a:t>
                      </a:r>
                    </a:p>
                  </a:txBody>
                  <a:tcPr marL="120329" marR="120329" marT="60164" marB="60164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Merriweather" panose="00000500000000000000" pitchFamily="2" charset="0"/>
                        </a:rPr>
                        <a:t>The Role of Circular Economy in that Framework</a:t>
                      </a:r>
                    </a:p>
                  </a:txBody>
                  <a:tcPr marL="120329" marR="120329" marT="60164" marB="60164"/>
                </a:tc>
                <a:extLst>
                  <a:ext uri="{0D108BD9-81ED-4DB2-BD59-A6C34878D82A}">
                    <a16:rowId xmlns:a16="http://schemas.microsoft.com/office/drawing/2014/main" val="3234666295"/>
                  </a:ext>
                </a:extLst>
              </a:tr>
              <a:tr h="930423">
                <a:tc>
                  <a:txBody>
                    <a:bodyPr/>
                    <a:lstStyle/>
                    <a:p>
                      <a:r>
                        <a:rPr lang="en-GB" sz="2400">
                          <a:latin typeface="Merriweather" panose="00000500000000000000" pitchFamily="2" charset="0"/>
                        </a:rPr>
                        <a:t>Prioritising products that are maintainable or repairable </a:t>
                      </a:r>
                    </a:p>
                  </a:txBody>
                  <a:tcPr marL="120329" marR="120329" marT="60164" marB="6016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erriweather" panose="00000500000000000000" pitchFamily="2" charset="0"/>
                      </a:endParaRPr>
                    </a:p>
                  </a:txBody>
                  <a:tcPr marL="120329" marR="120329" marT="60164" marB="60164"/>
                </a:tc>
                <a:extLst>
                  <a:ext uri="{0D108BD9-81ED-4DB2-BD59-A6C34878D82A}">
                    <a16:rowId xmlns:a16="http://schemas.microsoft.com/office/drawing/2014/main" val="1707536728"/>
                  </a:ext>
                </a:extLst>
              </a:tr>
              <a:tr h="529447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Merriweather" panose="00000500000000000000" pitchFamily="2" charset="0"/>
                        </a:rPr>
                        <a:t>Encouraging practices that prolong the product’s lifecycle</a:t>
                      </a:r>
                    </a:p>
                  </a:txBody>
                  <a:tcPr marL="120329" marR="120329" marT="60164" marB="6016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erriweather" panose="00000500000000000000" pitchFamily="2" charset="0"/>
                      </a:endParaRPr>
                    </a:p>
                  </a:txBody>
                  <a:tcPr marL="120329" marR="120329" marT="60164" marB="60164"/>
                </a:tc>
                <a:extLst>
                  <a:ext uri="{0D108BD9-81ED-4DB2-BD59-A6C34878D82A}">
                    <a16:rowId xmlns:a16="http://schemas.microsoft.com/office/drawing/2014/main" val="543298769"/>
                  </a:ext>
                </a:extLst>
              </a:tr>
              <a:tr h="890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Merriweather" panose="00000500000000000000" pitchFamily="2" charset="0"/>
                        </a:rPr>
                        <a:t>Prioritising products that are resilient towards climate change </a:t>
                      </a:r>
                    </a:p>
                  </a:txBody>
                  <a:tcPr marL="120329" marR="120329" marT="60164" marB="6016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erriweather" panose="00000500000000000000" pitchFamily="2" charset="0"/>
                      </a:endParaRPr>
                    </a:p>
                  </a:txBody>
                  <a:tcPr marL="120329" marR="120329" marT="60164" marB="60164"/>
                </a:tc>
                <a:extLst>
                  <a:ext uri="{0D108BD9-81ED-4DB2-BD59-A6C34878D82A}">
                    <a16:rowId xmlns:a16="http://schemas.microsoft.com/office/drawing/2014/main" val="703414991"/>
                  </a:ext>
                </a:extLst>
              </a:tr>
              <a:tr h="1251418">
                <a:tc>
                  <a:txBody>
                    <a:bodyPr/>
                    <a:lstStyle/>
                    <a:p>
                      <a:r>
                        <a:rPr lang="en-GB" sz="2400">
                          <a:latin typeface="Merriweather" panose="00000500000000000000" pitchFamily="2" charset="0"/>
                        </a:rPr>
                        <a:t>Prioritising suppliers that would be willing to engage with the adaptability of the supply chain</a:t>
                      </a:r>
                    </a:p>
                  </a:txBody>
                  <a:tcPr marL="120329" marR="120329" marT="60164" marB="6016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Merriweather" panose="00000500000000000000" pitchFamily="2" charset="0"/>
                      </a:endParaRPr>
                    </a:p>
                  </a:txBody>
                  <a:tcPr marL="120329" marR="120329" marT="60164" marB="60164"/>
                </a:tc>
                <a:extLst>
                  <a:ext uri="{0D108BD9-81ED-4DB2-BD59-A6C34878D82A}">
                    <a16:rowId xmlns:a16="http://schemas.microsoft.com/office/drawing/2014/main" val="849356310"/>
                  </a:ext>
                </a:extLst>
              </a:tr>
            </a:tbl>
          </a:graphicData>
        </a:graphic>
      </p:graphicFrame>
      <p:pic>
        <p:nvPicPr>
          <p:cNvPr id="7" name="Graphic 6" descr="Badge Tick outline">
            <a:extLst>
              <a:ext uri="{FF2B5EF4-FFF2-40B4-BE49-F238E27FC236}">
                <a16:creationId xmlns:a16="http://schemas.microsoft.com/office/drawing/2014/main" id="{DE106AC5-8BAE-E65D-6716-001C8EDBE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834" y="2514754"/>
            <a:ext cx="914400" cy="914400"/>
          </a:xfrm>
          <a:prstGeom prst="rect">
            <a:avLst/>
          </a:prstGeom>
        </p:spPr>
      </p:pic>
      <p:pic>
        <p:nvPicPr>
          <p:cNvPr id="9" name="Graphic 8" descr="Badge Tick outline">
            <a:extLst>
              <a:ext uri="{FF2B5EF4-FFF2-40B4-BE49-F238E27FC236}">
                <a16:creationId xmlns:a16="http://schemas.microsoft.com/office/drawing/2014/main" id="{79750BB3-3D15-4BA7-9353-2AB548C5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0834" y="3335028"/>
            <a:ext cx="914400" cy="914400"/>
          </a:xfrm>
          <a:prstGeom prst="rect">
            <a:avLst/>
          </a:prstGeom>
        </p:spPr>
      </p:pic>
      <p:pic>
        <p:nvPicPr>
          <p:cNvPr id="15" name="Graphic 14" descr="Badge Tick outline">
            <a:extLst>
              <a:ext uri="{FF2B5EF4-FFF2-40B4-BE49-F238E27FC236}">
                <a16:creationId xmlns:a16="http://schemas.microsoft.com/office/drawing/2014/main" id="{1178022A-1A27-6515-7149-B97EC810D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318" y="4263681"/>
            <a:ext cx="914400" cy="914400"/>
          </a:xfrm>
          <a:prstGeom prst="rect">
            <a:avLst/>
          </a:prstGeom>
        </p:spPr>
      </p:pic>
      <p:pic>
        <p:nvPicPr>
          <p:cNvPr id="17" name="Graphic 16" descr="Badge Tick outline">
            <a:extLst>
              <a:ext uri="{FF2B5EF4-FFF2-40B4-BE49-F238E27FC236}">
                <a16:creationId xmlns:a16="http://schemas.microsoft.com/office/drawing/2014/main" id="{42D115C1-036C-CD92-D24D-34279145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318" y="519233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08D655-047D-7C64-B60E-584FC140B94E}"/>
              </a:ext>
            </a:extLst>
          </p:cNvPr>
          <p:cNvSpPr txBox="1"/>
          <p:nvPr/>
        </p:nvSpPr>
        <p:spPr>
          <a:xfrm>
            <a:off x="194552" y="6379269"/>
            <a:ext cx="11400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" panose="00000500000000000000" pitchFamily="2" charset="0"/>
              </a:rPr>
              <a:t>Adapted from: Elstow, L. and MacAskill, K., 2025. Procuring for Adaptation: A guide for incorporating climate adaptation into healthcare investment 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latin typeface="Merriweather" panose="00000500000000000000" pitchFamily="2" charset="0"/>
              </a:rPr>
              <a:t>decisions.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BB8B0-D8FC-4A91-B998-CB62B5AE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  <a:latin typeface="Merriweather" panose="00000500000000000000" pitchFamily="2" charset="0"/>
              </a:rPr>
              <a:t>Questions for further research: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F762A-9C9A-1D78-1915-99C6CEC2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C74B4E-0D7A-4833-B108-FDDEC6156DF2}" type="slidenum">
              <a:rPr lang="en-GB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03225C5-2AD5-E7CC-FC1D-92AF56C36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6954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72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8BED-F678-43E0-4372-B467D144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latin typeface="Merriweather" panose="00000500000000000000" pitchFamily="2" charset="0"/>
              </a:rPr>
              <a:t>Conclusion: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BC10F-A96D-7471-5C4D-BD449D5D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C74B4E-0D7A-4833-B108-FDDEC6156DF2}" type="slidenum">
              <a:rPr lang="en-GB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39730D-1B3B-8D9A-C0F7-C138D10CD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36176"/>
              </p:ext>
            </p:extLst>
          </p:nvPr>
        </p:nvGraphicFramePr>
        <p:xfrm>
          <a:off x="39624" y="2170031"/>
          <a:ext cx="12012946" cy="443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4471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695</Words>
  <Application>Microsoft Macintosh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Merriweather</vt:lpstr>
      <vt:lpstr>1_Office Theme</vt:lpstr>
      <vt:lpstr>Circular Economy in Clinical Procurement: A Climate Adaptation Strategy for NHSE Trusts</vt:lpstr>
      <vt:lpstr>The scale of the problem</vt:lpstr>
      <vt:lpstr>NHSE Trusts Engagement with Supply Chain Climate Adaptation</vt:lpstr>
      <vt:lpstr>Guidance on Climate Adaptation</vt:lpstr>
      <vt:lpstr>Introducing a Circular Economy Culture in NHSE Procurement Practices</vt:lpstr>
      <vt:lpstr>Building Supply Chain Resilience</vt:lpstr>
      <vt:lpstr>Circular Economy and Climate Adaptation</vt:lpstr>
      <vt:lpstr>Questions for further research:</vt:lpstr>
      <vt:lpstr>Conclusion: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Petar Tabakov</dc:creator>
  <cp:lastModifiedBy>Louise Elstow</cp:lastModifiedBy>
  <cp:revision>2</cp:revision>
  <dcterms:created xsi:type="dcterms:W3CDTF">2025-06-18T10:50:18Z</dcterms:created>
  <dcterms:modified xsi:type="dcterms:W3CDTF">2025-06-25T07:55:24Z</dcterms:modified>
</cp:coreProperties>
</file>