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 id="2147483696" r:id="rId7"/>
    <p:sldMasterId id="2147483698" r:id="rId8"/>
    <p:sldMasterId id="2147483704" r:id="rId9"/>
    <p:sldMasterId id="2147483710" r:id="rId10"/>
  </p:sldMasterIdLst>
  <p:notesMasterIdLst>
    <p:notesMasterId r:id="rId27"/>
  </p:notesMasterIdLst>
  <p:sldIdLst>
    <p:sldId id="256" r:id="rId11"/>
    <p:sldId id="2145707389" r:id="rId12"/>
    <p:sldId id="257" r:id="rId13"/>
    <p:sldId id="269" r:id="rId14"/>
    <p:sldId id="267" r:id="rId15"/>
    <p:sldId id="272" r:id="rId16"/>
    <p:sldId id="258" r:id="rId17"/>
    <p:sldId id="259" r:id="rId18"/>
    <p:sldId id="273" r:id="rId19"/>
    <p:sldId id="274" r:id="rId20"/>
    <p:sldId id="260" r:id="rId21"/>
    <p:sldId id="261" r:id="rId22"/>
    <p:sldId id="262" r:id="rId23"/>
    <p:sldId id="264" r:id="rId24"/>
    <p:sldId id="263" r:id="rId25"/>
    <p:sldId id="214570742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58AD0D-B8C3-4ACE-8B13-ECFA90D8F694}" v="163" dt="2025-06-19T16:32:02.7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86127" autoAdjust="0"/>
  </p:normalViewPr>
  <p:slideViewPr>
    <p:cSldViewPr snapToGrid="0">
      <p:cViewPr varScale="1">
        <p:scale>
          <a:sx n="101" d="100"/>
          <a:sy n="101" d="100"/>
        </p:scale>
        <p:origin x="64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971C57-A066-4A8A-AD24-DFE13163294D}" type="datetimeFigureOut">
              <a:rPr lang="en-GB" smtClean="0"/>
              <a:t>19/06/2025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C7D5D7-C181-4210-8188-DFBE223B780A}" type="slidenum">
              <a:rPr lang="en-GB" smtClean="0"/>
              <a:t>‹#›</a:t>
            </a:fld>
            <a:endParaRPr lang="en-GB"/>
          </a:p>
        </p:txBody>
      </p:sp>
    </p:spTree>
    <p:extLst>
      <p:ext uri="{BB962C8B-B14F-4D97-AF65-F5344CB8AC3E}">
        <p14:creationId xmlns:p14="http://schemas.microsoft.com/office/powerpoint/2010/main" val="713729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25 June 12:00</a:t>
            </a:r>
          </a:p>
          <a:p>
            <a:r>
              <a:rPr lang="en-GB" dirty="0"/>
              <a:t>20 Minutes 12:05 to 12:25</a:t>
            </a:r>
          </a:p>
          <a:p>
            <a:endParaRPr lang="en-GB" dirty="0"/>
          </a:p>
        </p:txBody>
      </p:sp>
      <p:sp>
        <p:nvSpPr>
          <p:cNvPr id="4" name="Slide Number Placeholder 3"/>
          <p:cNvSpPr>
            <a:spLocks noGrp="1"/>
          </p:cNvSpPr>
          <p:nvPr>
            <p:ph type="sldNum" sz="quarter" idx="5"/>
          </p:nvPr>
        </p:nvSpPr>
        <p:spPr/>
        <p:txBody>
          <a:bodyPr/>
          <a:lstStyle/>
          <a:p>
            <a:fld id="{83C7D5D7-C181-4210-8188-DFBE223B780A}" type="slidenum">
              <a:rPr lang="en-GB" smtClean="0"/>
              <a:t>1</a:t>
            </a:fld>
            <a:endParaRPr lang="en-GB"/>
          </a:p>
        </p:txBody>
      </p:sp>
    </p:spTree>
    <p:extLst>
      <p:ext uri="{BB962C8B-B14F-4D97-AF65-F5344CB8AC3E}">
        <p14:creationId xmlns:p14="http://schemas.microsoft.com/office/powerpoint/2010/main" val="2793708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E2899B-A362-46CC-81B0-59A4A69696D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160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Mention that we support the NHS through funded projects such as the MACC Hub but also through independent consultancy with Trusts or ICBs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293E5-A87C-46B0-B58B-BAC8D0AB76E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8280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won’t go over this in any detail as how climate change impacts health and health, and what adaptation is, has been covered in the past three webinars, and you can go back and watch these if you’d like more context.</a:t>
            </a:r>
          </a:p>
          <a:p>
            <a:endParaRPr lang="en-GB" dirty="0"/>
          </a:p>
          <a:p>
            <a:r>
              <a:rPr lang="en-GB" dirty="0"/>
              <a:t>As a super quick reminder, we are talking about adapting to the impacts of climate change, which for healthcare can look like everything from supply chain or utility disruption to increased health conditions and demand. It is important to understand that some impacts will happen regardless of our net zero efforts, and that climate change is a thing of the present, not the future. We are already experiencing impacts that our systems are not fit to manage, hence why we are all here to discuss this topic today!</a:t>
            </a:r>
          </a:p>
        </p:txBody>
      </p:sp>
      <p:sp>
        <p:nvSpPr>
          <p:cNvPr id="4" name="Slide Number Placeholder 3"/>
          <p:cNvSpPr>
            <a:spLocks noGrp="1"/>
          </p:cNvSpPr>
          <p:nvPr>
            <p:ph type="sldNum" sz="quarter" idx="5"/>
          </p:nvPr>
        </p:nvSpPr>
        <p:spPr/>
        <p:txBody>
          <a:bodyPr/>
          <a:lstStyle/>
          <a:p>
            <a:fld id="{83C7D5D7-C181-4210-8188-DFBE223B780A}" type="slidenum">
              <a:rPr lang="en-GB" smtClean="0"/>
              <a:t>4</a:t>
            </a:fld>
            <a:endParaRPr lang="en-GB"/>
          </a:p>
        </p:txBody>
      </p:sp>
    </p:spTree>
    <p:extLst>
      <p:ext uri="{BB962C8B-B14F-4D97-AF65-F5344CB8AC3E}">
        <p14:creationId xmlns:p14="http://schemas.microsoft.com/office/powerpoint/2010/main" val="567421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00" dirty="0">
                <a:effectLst/>
                <a:latin typeface="Source Sans Pro" panose="020B0503030403020204" pitchFamily="34" charset="0"/>
                <a:ea typeface="Aptos" panose="020B0004020202020204" pitchFamily="34" charset="0"/>
                <a:cs typeface="Times New Roman" panose="02020603050405020304" pitchFamily="18" charset="0"/>
              </a:rPr>
              <a:t>As we have also learnt in the webinars so far, adaptation is about reducing exposure and/or vulnerability to these impacts of climate change, but this is not only about building physical assets. </a:t>
            </a:r>
          </a:p>
          <a:p>
            <a:endParaRPr lang="en-GB" sz="1200" kern="100" dirty="0">
              <a:effectLst/>
              <a:latin typeface="Source Sans Pro" panose="020B0503030403020204" pitchFamily="34" charset="0"/>
              <a:ea typeface="Aptos" panose="020B0004020202020204" pitchFamily="34" charset="0"/>
              <a:cs typeface="Times New Roman" panose="02020603050405020304" pitchFamily="18" charset="0"/>
            </a:endParaRPr>
          </a:p>
          <a:p>
            <a:r>
              <a:rPr lang="en-GB" sz="1200" kern="100" dirty="0">
                <a:effectLst/>
                <a:latin typeface="Source Sans Pro" panose="020B0503030403020204" pitchFamily="34" charset="0"/>
                <a:ea typeface="Aptos" panose="020B0004020202020204" pitchFamily="34" charset="0"/>
                <a:cs typeface="Times New Roman" panose="02020603050405020304" pitchFamily="18" charset="0"/>
              </a:rPr>
              <a:t>Being able to deliver adaptation is also not only reliant on having an adaptation plan or list of actions, as a list on someone’s desk is only useful if systems, resource, and expertise are in place to ensure these are delivered effectively. When we think about adaptation as minimising exposure or vulnerability to impacts, that can help us see how embedding adaptation within an organisation is the most effective way to build resilience, rather than just building defences. Addressing exposure and vulnerability can take many forms, including training, changing processes, and having strategies in place. This is why today I am going to take you through three core pieces of guidance NHSE provides/recommends, that not only help you create an adaptation plan as a </a:t>
            </a:r>
            <a:r>
              <a:rPr lang="en-GB" sz="1200" kern="100" dirty="0" err="1">
                <a:effectLst/>
                <a:latin typeface="Source Sans Pro" panose="020B0503030403020204" pitchFamily="34" charset="0"/>
                <a:ea typeface="Aptos" panose="020B0004020202020204" pitchFamily="34" charset="0"/>
                <a:cs typeface="Times New Roman" panose="02020603050405020304" pitchFamily="18" charset="0"/>
              </a:rPr>
              <a:t>tickbox</a:t>
            </a:r>
            <a:r>
              <a:rPr lang="en-GB" sz="1200" kern="100" dirty="0">
                <a:effectLst/>
                <a:latin typeface="Source Sans Pro" panose="020B0503030403020204" pitchFamily="34" charset="0"/>
                <a:ea typeface="Aptos" panose="020B0004020202020204" pitchFamily="34" charset="0"/>
                <a:cs typeface="Times New Roman" panose="02020603050405020304" pitchFamily="18" charset="0"/>
              </a:rPr>
              <a:t>, but help you embed adaptation into your system. </a:t>
            </a:r>
            <a:endParaRPr lang="en-GB" dirty="0"/>
          </a:p>
        </p:txBody>
      </p:sp>
      <p:sp>
        <p:nvSpPr>
          <p:cNvPr id="4" name="Slide Number Placeholder 3"/>
          <p:cNvSpPr>
            <a:spLocks noGrp="1"/>
          </p:cNvSpPr>
          <p:nvPr>
            <p:ph type="sldNum" sz="quarter" idx="5"/>
          </p:nvPr>
        </p:nvSpPr>
        <p:spPr/>
        <p:txBody>
          <a:bodyPr/>
          <a:lstStyle/>
          <a:p>
            <a:fld id="{83C7D5D7-C181-4210-8188-DFBE223B780A}" type="slidenum">
              <a:rPr lang="en-GB" smtClean="0"/>
              <a:t>5</a:t>
            </a:fld>
            <a:endParaRPr lang="en-GB"/>
          </a:p>
        </p:txBody>
      </p:sp>
    </p:spTree>
    <p:extLst>
      <p:ext uri="{BB962C8B-B14F-4D97-AF65-F5344CB8AC3E}">
        <p14:creationId xmlns:p14="http://schemas.microsoft.com/office/powerpoint/2010/main" val="2226306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I introduce the three pieces of guidance, I wanted to give some policy context….</a:t>
            </a:r>
          </a:p>
          <a:p>
            <a:endParaRPr lang="en-GB" dirty="0"/>
          </a:p>
          <a:p>
            <a:r>
              <a:rPr lang="en-GB" dirty="0"/>
              <a:t>Now is a good time to recognise that there is much to be done nationally to support adaptation in the NHS; there is very limited resource or direct support to deliver adaptation, as is reflected by the CCC’s report last month stating that healthcare is one of the areas that remains most poorly prepared in the UK. </a:t>
            </a:r>
            <a:r>
              <a:rPr lang="en-US" sz="1200" b="0" i="1" dirty="0">
                <a:solidFill>
                  <a:schemeClr val="tx2"/>
                </a:solidFill>
                <a:effectLst/>
                <a:latin typeface="F37 Gruffy" pitchFamily="2" charset="0"/>
              </a:rPr>
              <a:t>“We're trying to improve the NHS. Unless we take into account that it has to be resilient to the climate, </a:t>
            </a:r>
            <a:r>
              <a:rPr lang="en-US" sz="1200" b="1" i="1" dirty="0">
                <a:solidFill>
                  <a:schemeClr val="tx2"/>
                </a:solidFill>
                <a:effectLst/>
                <a:latin typeface="F37 Gruffy" pitchFamily="2" charset="0"/>
              </a:rPr>
              <a:t>we're going backwards</a:t>
            </a:r>
            <a:r>
              <a:rPr lang="en-US" sz="1200" b="0" i="1" dirty="0">
                <a:solidFill>
                  <a:schemeClr val="tx2"/>
                </a:solidFill>
                <a:effectLst/>
                <a:latin typeface="F37 Gruffy" pitchFamily="2" charset="0"/>
              </a:rPr>
              <a:t>”</a:t>
            </a:r>
          </a:p>
          <a:p>
            <a:r>
              <a:rPr lang="en-US" sz="1200" dirty="0">
                <a:solidFill>
                  <a:schemeClr val="tx2"/>
                </a:solidFill>
                <a:latin typeface="F37 Gruffy" pitchFamily="2" charset="0"/>
              </a:rPr>
              <a:t>Baroness Brown</a:t>
            </a:r>
            <a:endParaRPr lang="en-GB" sz="1200" dirty="0">
              <a:solidFill>
                <a:schemeClr val="tx2"/>
              </a:solidFill>
              <a:latin typeface="F37 Gruffy" pitchFamily="2" charset="0"/>
            </a:endParaRPr>
          </a:p>
          <a:p>
            <a:endParaRPr lang="en-GB" dirty="0"/>
          </a:p>
        </p:txBody>
      </p:sp>
      <p:sp>
        <p:nvSpPr>
          <p:cNvPr id="4" name="Slide Number Placeholder 3"/>
          <p:cNvSpPr>
            <a:spLocks noGrp="1"/>
          </p:cNvSpPr>
          <p:nvPr>
            <p:ph type="sldNum" sz="quarter" idx="5"/>
          </p:nvPr>
        </p:nvSpPr>
        <p:spPr/>
        <p:txBody>
          <a:bodyPr/>
          <a:lstStyle/>
          <a:p>
            <a:fld id="{83C7D5D7-C181-4210-8188-DFBE223B780A}" type="slidenum">
              <a:rPr lang="en-GB" smtClean="0"/>
              <a:t>6</a:t>
            </a:fld>
            <a:endParaRPr lang="en-GB"/>
          </a:p>
        </p:txBody>
      </p:sp>
    </p:spTree>
    <p:extLst>
      <p:ext uri="{BB962C8B-B14F-4D97-AF65-F5344CB8AC3E}">
        <p14:creationId xmlns:p14="http://schemas.microsoft.com/office/powerpoint/2010/main" val="1241350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I have already alluded to, however, there is an increasing amount of support out there for planning and delivering adaptation. I will focus on three main ones today with a major focus on the CAF which was developed with the fact in mind that adaptation needs to be embedded, ongoing, and holistic.</a:t>
            </a:r>
            <a:r>
              <a:rPr lang="en-GB" sz="1200" kern="100" dirty="0">
                <a:effectLst/>
                <a:latin typeface="Source Sans Pro" panose="020B0503030403020204" pitchFamily="34" charset="0"/>
                <a:ea typeface="Aptos" panose="020B0004020202020204" pitchFamily="34" charset="0"/>
                <a:cs typeface="Times New Roman" panose="02020603050405020304" pitchFamily="18" charset="0"/>
              </a:rPr>
              <a:t> After me, there will be other tools also helping really embed adaptation into existing practices shared by the other presenters here. </a:t>
            </a:r>
            <a:endParaRPr lang="en-GB" dirty="0"/>
          </a:p>
          <a:p>
            <a:endParaRPr lang="en-GB" dirty="0"/>
          </a:p>
        </p:txBody>
      </p:sp>
      <p:sp>
        <p:nvSpPr>
          <p:cNvPr id="4" name="Slide Number Placeholder 3"/>
          <p:cNvSpPr>
            <a:spLocks noGrp="1"/>
          </p:cNvSpPr>
          <p:nvPr>
            <p:ph type="sldNum" sz="quarter" idx="5"/>
          </p:nvPr>
        </p:nvSpPr>
        <p:spPr/>
        <p:txBody>
          <a:bodyPr/>
          <a:lstStyle/>
          <a:p>
            <a:fld id="{83C7D5D7-C181-4210-8188-DFBE223B780A}" type="slidenum">
              <a:rPr lang="en-GB" smtClean="0"/>
              <a:t>7</a:t>
            </a:fld>
            <a:endParaRPr lang="en-GB"/>
          </a:p>
        </p:txBody>
      </p:sp>
    </p:spTree>
    <p:extLst>
      <p:ext uri="{BB962C8B-B14F-4D97-AF65-F5344CB8AC3E}">
        <p14:creationId xmlns:p14="http://schemas.microsoft.com/office/powerpoint/2010/main" val="2534982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C7D5D7-C181-4210-8188-DFBE223B780A}" type="slidenum">
              <a:rPr lang="en-GB" smtClean="0"/>
              <a:t>9</a:t>
            </a:fld>
            <a:endParaRPr lang="en-GB"/>
          </a:p>
        </p:txBody>
      </p:sp>
    </p:spTree>
    <p:extLst>
      <p:ext uri="{BB962C8B-B14F-4D97-AF65-F5344CB8AC3E}">
        <p14:creationId xmlns:p14="http://schemas.microsoft.com/office/powerpoint/2010/main" val="537236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C7D5D7-C181-4210-8188-DFBE223B780A}" type="slidenum">
              <a:rPr lang="en-GB" smtClean="0"/>
              <a:t>11</a:t>
            </a:fld>
            <a:endParaRPr lang="en-GB"/>
          </a:p>
        </p:txBody>
      </p:sp>
    </p:spTree>
    <p:extLst>
      <p:ext uri="{BB962C8B-B14F-4D97-AF65-F5344CB8AC3E}">
        <p14:creationId xmlns:p14="http://schemas.microsoft.com/office/powerpoint/2010/main" val="57972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lang="en-GB" dirty="0"/>
              <a:t>And references key documents, </a:t>
            </a:r>
            <a:r>
              <a:rPr kumimoji="0" lang="en-GB" sz="1200" b="0" i="0" u="none" strike="noStrike" kern="1200" cap="none" spc="0" normalizeH="0" baseline="0" noProof="0" dirty="0">
                <a:ln>
                  <a:noFill/>
                </a:ln>
                <a:solidFill>
                  <a:srgbClr val="141E1B"/>
                </a:solidFill>
                <a:effectLst/>
                <a:uLnTx/>
                <a:uFillTx/>
                <a:latin typeface="F37 Gruffy" pitchFamily="2" charset="0"/>
                <a:ea typeface="+mn-ea"/>
                <a:cs typeface="+mn-cs"/>
              </a:rPr>
              <a:t>NHS Core Standards for EPRR, NHS Standard Contract, and CCRA tool</a:t>
            </a:r>
          </a:p>
          <a:p>
            <a:endParaRPr lang="en-GB" dirty="0"/>
          </a:p>
        </p:txBody>
      </p:sp>
      <p:sp>
        <p:nvSpPr>
          <p:cNvPr id="4" name="Slide Number Placeholder 3"/>
          <p:cNvSpPr>
            <a:spLocks noGrp="1"/>
          </p:cNvSpPr>
          <p:nvPr>
            <p:ph type="sldNum" sz="quarter" idx="5"/>
          </p:nvPr>
        </p:nvSpPr>
        <p:spPr/>
        <p:txBody>
          <a:bodyPr/>
          <a:lstStyle/>
          <a:p>
            <a:fld id="{83C7D5D7-C181-4210-8188-DFBE223B780A}" type="slidenum">
              <a:rPr lang="en-GB" smtClean="0"/>
              <a:t>12</a:t>
            </a:fld>
            <a:endParaRPr lang="en-GB"/>
          </a:p>
        </p:txBody>
      </p:sp>
    </p:spTree>
    <p:extLst>
      <p:ext uri="{BB962C8B-B14F-4D97-AF65-F5344CB8AC3E}">
        <p14:creationId xmlns:p14="http://schemas.microsoft.com/office/powerpoint/2010/main" val="2334748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DEB3F-1543-A94E-9E47-4EB421AE6083}"/>
              </a:ext>
            </a:extLst>
          </p:cNvPr>
          <p:cNvSpPr>
            <a:spLocks noGrp="1"/>
          </p:cNvSpPr>
          <p:nvPr>
            <p:ph type="ctrTitle"/>
          </p:nvPr>
        </p:nvSpPr>
        <p:spPr>
          <a:xfrm>
            <a:off x="839787" y="864000"/>
            <a:ext cx="10512425" cy="2387600"/>
          </a:xfrm>
        </p:spPr>
        <p:txBody>
          <a:bodyPr anchor="b">
            <a:normAutofit/>
          </a:bodyPr>
          <a:lstStyle>
            <a:lvl1pPr algn="l">
              <a:defRPr sz="4400"/>
            </a:lvl1pPr>
          </a:lstStyle>
          <a:p>
            <a:r>
              <a:rPr lang="en-GB"/>
              <a:t>Click to edit Master title style</a:t>
            </a:r>
            <a:endParaRPr lang="en-US"/>
          </a:p>
        </p:txBody>
      </p:sp>
      <p:sp>
        <p:nvSpPr>
          <p:cNvPr id="3" name="Subtitle 2">
            <a:extLst>
              <a:ext uri="{FF2B5EF4-FFF2-40B4-BE49-F238E27FC236}">
                <a16:creationId xmlns:a16="http://schemas.microsoft.com/office/drawing/2014/main" id="{44FB9A60-297F-764F-81F2-4BA5DAEE5C7A}"/>
              </a:ext>
            </a:extLst>
          </p:cNvPr>
          <p:cNvSpPr>
            <a:spLocks noGrp="1"/>
          </p:cNvSpPr>
          <p:nvPr>
            <p:ph type="subTitle" idx="1"/>
          </p:nvPr>
        </p:nvSpPr>
        <p:spPr>
          <a:xfrm>
            <a:off x="839788" y="3428999"/>
            <a:ext cx="10512424" cy="230505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725D18B6-2796-9342-A2D2-FC89845F74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A1B292-47D7-9F45-901A-2F7600CC9A12}"/>
              </a:ext>
            </a:extLst>
          </p:cNvPr>
          <p:cNvSpPr>
            <a:spLocks noGrp="1"/>
          </p:cNvSpPr>
          <p:nvPr>
            <p:ph type="sldNum" sz="quarter" idx="12"/>
          </p:nvPr>
        </p:nvSpPr>
        <p:spPr/>
        <p:txBody>
          <a:bodyPr/>
          <a:lstStyle/>
          <a:p>
            <a:fld id="{68461CBE-CCAD-44DB-8D94-9E0B812BD061}" type="slidenum">
              <a:rPr lang="en-GB" smtClean="0"/>
              <a:t>‹#›</a:t>
            </a:fld>
            <a:endParaRPr lang="en-GB"/>
          </a:p>
        </p:txBody>
      </p:sp>
    </p:spTree>
    <p:extLst>
      <p:ext uri="{BB962C8B-B14F-4D97-AF65-F5344CB8AC3E}">
        <p14:creationId xmlns:p14="http://schemas.microsoft.com/office/powerpoint/2010/main" val="255110161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DFBA1-0D97-EA42-9D9B-ED7B306483DE}"/>
              </a:ext>
            </a:extLst>
          </p:cNvPr>
          <p:cNvSpPr>
            <a:spLocks noGrp="1"/>
          </p:cNvSpPr>
          <p:nvPr>
            <p:ph type="title"/>
          </p:nvPr>
        </p:nvSpPr>
        <p:spPr>
          <a:xfrm>
            <a:off x="839788" y="365125"/>
            <a:ext cx="10514012" cy="1325563"/>
          </a:xfrm>
        </p:spPr>
        <p:txBody>
          <a:bodyPr>
            <a:normAutofit/>
          </a:bodyPr>
          <a:lstStyle>
            <a:lvl1pPr>
              <a:defRPr sz="4400"/>
            </a:lvl1p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41A02FB-17F3-6C49-AE81-9243443DA8F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31853B08-8C6D-F04F-BFDD-07226A468F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EA511E-A333-2542-9A47-3369A154D9C4}"/>
              </a:ext>
            </a:extLst>
          </p:cNvPr>
          <p:cNvSpPr>
            <a:spLocks noGrp="1"/>
          </p:cNvSpPr>
          <p:nvPr>
            <p:ph type="sldNum" sz="quarter" idx="12"/>
          </p:nvPr>
        </p:nvSpPr>
        <p:spPr/>
        <p:txBody>
          <a:bodyPr/>
          <a:lstStyle/>
          <a:p>
            <a:fld id="{68461CBE-CCAD-44DB-8D94-9E0B812BD061}" type="slidenum">
              <a:rPr lang="en-GB" smtClean="0"/>
              <a:t>‹#›</a:t>
            </a:fld>
            <a:endParaRPr lang="en-GB"/>
          </a:p>
        </p:txBody>
      </p:sp>
    </p:spTree>
    <p:extLst>
      <p:ext uri="{BB962C8B-B14F-4D97-AF65-F5344CB8AC3E}">
        <p14:creationId xmlns:p14="http://schemas.microsoft.com/office/powerpoint/2010/main" val="1735046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9A09C0-880E-8646-9BE0-4B3AA52567AA}"/>
              </a:ext>
            </a:extLst>
          </p:cNvPr>
          <p:cNvSpPr>
            <a:spLocks noGrp="1"/>
          </p:cNvSpPr>
          <p:nvPr>
            <p:ph type="title" orient="vert"/>
          </p:nvPr>
        </p:nvSpPr>
        <p:spPr>
          <a:xfrm>
            <a:off x="8724900" y="365125"/>
            <a:ext cx="2628900" cy="5368925"/>
          </a:xfrm>
        </p:spPr>
        <p:txBody>
          <a:bodyPr vert="eaVert">
            <a:normAutofit/>
          </a:bodyPr>
          <a:lstStyle>
            <a:lvl1pPr>
              <a:defRPr sz="4400"/>
            </a:lvl1p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91B3CB9-E838-094E-897D-F1AC692BFA88}"/>
              </a:ext>
            </a:extLst>
          </p:cNvPr>
          <p:cNvSpPr>
            <a:spLocks noGrp="1"/>
          </p:cNvSpPr>
          <p:nvPr>
            <p:ph type="body" orient="vert" idx="1"/>
          </p:nvPr>
        </p:nvSpPr>
        <p:spPr>
          <a:xfrm>
            <a:off x="838200" y="365125"/>
            <a:ext cx="7734300" cy="53689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989E1D2D-502C-4445-B8FD-258679A15E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4133B5-5966-834D-8432-A560D9AB74D8}"/>
              </a:ext>
            </a:extLst>
          </p:cNvPr>
          <p:cNvSpPr>
            <a:spLocks noGrp="1"/>
          </p:cNvSpPr>
          <p:nvPr>
            <p:ph type="sldNum" sz="quarter" idx="12"/>
          </p:nvPr>
        </p:nvSpPr>
        <p:spPr/>
        <p:txBody>
          <a:bodyPr/>
          <a:lstStyle/>
          <a:p>
            <a:fld id="{68461CBE-CCAD-44DB-8D94-9E0B812BD061}" type="slidenum">
              <a:rPr lang="en-GB" smtClean="0"/>
              <a:t>‹#›</a:t>
            </a:fld>
            <a:endParaRPr lang="en-GB"/>
          </a:p>
        </p:txBody>
      </p:sp>
    </p:spTree>
    <p:extLst>
      <p:ext uri="{BB962C8B-B14F-4D97-AF65-F5344CB8AC3E}">
        <p14:creationId xmlns:p14="http://schemas.microsoft.com/office/powerpoint/2010/main" val="4196297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DEB3F-1543-A94E-9E47-4EB421AE6083}"/>
              </a:ext>
            </a:extLst>
          </p:cNvPr>
          <p:cNvSpPr>
            <a:spLocks noGrp="1"/>
          </p:cNvSpPr>
          <p:nvPr>
            <p:ph type="ctrTitle"/>
          </p:nvPr>
        </p:nvSpPr>
        <p:spPr>
          <a:xfrm>
            <a:off x="839787" y="864000"/>
            <a:ext cx="10512425" cy="2387600"/>
          </a:xfrm>
        </p:spPr>
        <p:txBody>
          <a:bodyPr anchor="b">
            <a:normAutofit/>
          </a:bodyPr>
          <a:lstStyle>
            <a:lvl1pPr algn="l">
              <a:defRPr sz="4400"/>
            </a:lvl1pPr>
          </a:lstStyle>
          <a:p>
            <a:r>
              <a:rPr lang="en-GB"/>
              <a:t>Click to edit Master title style</a:t>
            </a:r>
            <a:endParaRPr lang="en-US"/>
          </a:p>
        </p:txBody>
      </p:sp>
      <p:sp>
        <p:nvSpPr>
          <p:cNvPr id="3" name="Subtitle 2">
            <a:extLst>
              <a:ext uri="{FF2B5EF4-FFF2-40B4-BE49-F238E27FC236}">
                <a16:creationId xmlns:a16="http://schemas.microsoft.com/office/drawing/2014/main" id="{44FB9A60-297F-764F-81F2-4BA5DAEE5C7A}"/>
              </a:ext>
            </a:extLst>
          </p:cNvPr>
          <p:cNvSpPr>
            <a:spLocks noGrp="1"/>
          </p:cNvSpPr>
          <p:nvPr>
            <p:ph type="subTitle" idx="1"/>
          </p:nvPr>
        </p:nvSpPr>
        <p:spPr>
          <a:xfrm>
            <a:off x="839787" y="3429000"/>
            <a:ext cx="10512426" cy="230505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725D18B6-2796-9342-A2D2-FC89845F740F}"/>
              </a:ext>
            </a:extLst>
          </p:cNvPr>
          <p:cNvSpPr>
            <a:spLocks noGrp="1"/>
          </p:cNvSpPr>
          <p:nvPr>
            <p:ph type="ftr" sz="quarter" idx="11"/>
          </p:nvPr>
        </p:nvSpPr>
        <p:spPr>
          <a:xfrm>
            <a:off x="3581401" y="6279438"/>
            <a:ext cx="6627919"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3A1B292-47D7-9F45-901A-2F7600CC9A12}"/>
              </a:ext>
            </a:extLst>
          </p:cNvPr>
          <p:cNvSpPr>
            <a:spLocks noGrp="1"/>
          </p:cNvSpPr>
          <p:nvPr>
            <p:ph type="sldNum" sz="quarter" idx="12"/>
          </p:nvPr>
        </p:nvSpPr>
        <p:spPr>
          <a:xfrm>
            <a:off x="10324730" y="6279438"/>
            <a:ext cx="1029070" cy="365125"/>
          </a:xfrm>
          <a:prstGeom prst="rect">
            <a:avLst/>
          </a:prstGeom>
        </p:spPr>
        <p:txBody>
          <a:bodyPr/>
          <a:lstStyle/>
          <a:p>
            <a:fld id="{5B3255F6-A68D-2B42-A1CC-D7F919CFF812}" type="slidenum">
              <a:rPr lang="en-US" smtClean="0"/>
              <a:t>‹#›</a:t>
            </a:fld>
            <a:endParaRPr lang="en-US" dirty="0"/>
          </a:p>
        </p:txBody>
      </p:sp>
    </p:spTree>
    <p:extLst>
      <p:ext uri="{BB962C8B-B14F-4D97-AF65-F5344CB8AC3E}">
        <p14:creationId xmlns:p14="http://schemas.microsoft.com/office/powerpoint/2010/main" val="26743857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91FF5-5A43-BD4A-B758-EE9692E17270}"/>
              </a:ext>
            </a:extLst>
          </p:cNvPr>
          <p:cNvSpPr>
            <a:spLocks noGrp="1"/>
          </p:cNvSpPr>
          <p:nvPr>
            <p:ph type="title"/>
          </p:nvPr>
        </p:nvSpPr>
        <p:spPr/>
        <p:txBody>
          <a:bodyPr>
            <a:normAutofit/>
          </a:bodyPr>
          <a:lstStyle>
            <a:lvl1pPr>
              <a:defRPr sz="4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01A1F94-B927-2641-A0D9-ABAC2866A97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46FA7EAE-338C-3945-97CE-2D19F2361B94}"/>
              </a:ext>
            </a:extLst>
          </p:cNvPr>
          <p:cNvSpPr>
            <a:spLocks noGrp="1"/>
          </p:cNvSpPr>
          <p:nvPr>
            <p:ph type="ftr" sz="quarter" idx="11"/>
          </p:nvPr>
        </p:nvSpPr>
        <p:spPr>
          <a:xfrm>
            <a:off x="3581401" y="6279438"/>
            <a:ext cx="6627919"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A055F6B2-DA44-E943-93FE-C0A6F8FFA7A4}"/>
              </a:ext>
            </a:extLst>
          </p:cNvPr>
          <p:cNvSpPr>
            <a:spLocks noGrp="1"/>
          </p:cNvSpPr>
          <p:nvPr>
            <p:ph type="sldNum" sz="quarter" idx="12"/>
          </p:nvPr>
        </p:nvSpPr>
        <p:spPr>
          <a:xfrm>
            <a:off x="10324730" y="6279438"/>
            <a:ext cx="1029070" cy="365125"/>
          </a:xfrm>
          <a:prstGeom prst="rect">
            <a:avLst/>
          </a:prstGeom>
        </p:spPr>
        <p:txBody>
          <a:bodyPr/>
          <a:lstStyle/>
          <a:p>
            <a:fld id="{5B3255F6-A68D-2B42-A1CC-D7F919CFF812}" type="slidenum">
              <a:rPr lang="en-US" smtClean="0"/>
              <a:t>‹#›</a:t>
            </a:fld>
            <a:endParaRPr lang="en-US" dirty="0"/>
          </a:p>
        </p:txBody>
      </p:sp>
    </p:spTree>
    <p:extLst>
      <p:ext uri="{BB962C8B-B14F-4D97-AF65-F5344CB8AC3E}">
        <p14:creationId xmlns:p14="http://schemas.microsoft.com/office/powerpoint/2010/main" val="52332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E6C86-6509-564D-9459-88281413070E}"/>
              </a:ext>
            </a:extLst>
          </p:cNvPr>
          <p:cNvSpPr>
            <a:spLocks noGrp="1"/>
          </p:cNvSpPr>
          <p:nvPr>
            <p:ph type="title"/>
          </p:nvPr>
        </p:nvSpPr>
        <p:spPr>
          <a:xfrm>
            <a:off x="839788" y="1709738"/>
            <a:ext cx="10507662" cy="2852737"/>
          </a:xfrm>
        </p:spPr>
        <p:txBody>
          <a:bodyPr anchor="b">
            <a:normAutofit/>
          </a:bodyPr>
          <a:lstStyle>
            <a:lvl1pPr>
              <a:defRPr sz="44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1C224BB-AF65-AC45-B3B0-BAEFDF3FBE09}"/>
              </a:ext>
            </a:extLst>
          </p:cNvPr>
          <p:cNvSpPr>
            <a:spLocks noGrp="1"/>
          </p:cNvSpPr>
          <p:nvPr>
            <p:ph type="body" idx="1"/>
          </p:nvPr>
        </p:nvSpPr>
        <p:spPr>
          <a:xfrm>
            <a:off x="839788" y="4589463"/>
            <a:ext cx="10507662" cy="11445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5" name="Footer Placeholder 4">
            <a:extLst>
              <a:ext uri="{FF2B5EF4-FFF2-40B4-BE49-F238E27FC236}">
                <a16:creationId xmlns:a16="http://schemas.microsoft.com/office/drawing/2014/main" id="{B669D0A7-A3C2-2042-BAA7-8134FD2EE1E0}"/>
              </a:ext>
            </a:extLst>
          </p:cNvPr>
          <p:cNvSpPr>
            <a:spLocks noGrp="1"/>
          </p:cNvSpPr>
          <p:nvPr>
            <p:ph type="ftr" sz="quarter" idx="11"/>
          </p:nvPr>
        </p:nvSpPr>
        <p:spPr>
          <a:xfrm>
            <a:off x="3581401" y="6279438"/>
            <a:ext cx="6627919"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917E5C1-11D3-464F-B5C1-BA6BCB4BBB37}"/>
              </a:ext>
            </a:extLst>
          </p:cNvPr>
          <p:cNvSpPr>
            <a:spLocks noGrp="1"/>
          </p:cNvSpPr>
          <p:nvPr>
            <p:ph type="sldNum" sz="quarter" idx="12"/>
          </p:nvPr>
        </p:nvSpPr>
        <p:spPr>
          <a:xfrm>
            <a:off x="10324730" y="6279438"/>
            <a:ext cx="1029070" cy="365125"/>
          </a:xfrm>
          <a:prstGeom prst="rect">
            <a:avLst/>
          </a:prstGeom>
        </p:spPr>
        <p:txBody>
          <a:bodyPr/>
          <a:lstStyle/>
          <a:p>
            <a:fld id="{5B3255F6-A68D-2B42-A1CC-D7F919CFF812}" type="slidenum">
              <a:rPr lang="en-US" smtClean="0"/>
              <a:t>‹#›</a:t>
            </a:fld>
            <a:endParaRPr lang="en-US" dirty="0"/>
          </a:p>
        </p:txBody>
      </p:sp>
    </p:spTree>
    <p:extLst>
      <p:ext uri="{BB962C8B-B14F-4D97-AF65-F5344CB8AC3E}">
        <p14:creationId xmlns:p14="http://schemas.microsoft.com/office/powerpoint/2010/main" val="3881061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C7F77-34D4-5446-8914-43E752D3E20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6944F5F-BDB5-634A-B8BA-6703B61D3B82}"/>
              </a:ext>
            </a:extLst>
          </p:cNvPr>
          <p:cNvSpPr>
            <a:spLocks noGrp="1"/>
          </p:cNvSpPr>
          <p:nvPr>
            <p:ph sz="half" idx="1"/>
          </p:nvPr>
        </p:nvSpPr>
        <p:spPr>
          <a:xfrm>
            <a:off x="838200" y="1825625"/>
            <a:ext cx="5181600" cy="39084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273A7B1-11D3-AA44-A496-CEA19961ECC4}"/>
              </a:ext>
            </a:extLst>
          </p:cNvPr>
          <p:cNvSpPr>
            <a:spLocks noGrp="1"/>
          </p:cNvSpPr>
          <p:nvPr>
            <p:ph sz="half" idx="2"/>
          </p:nvPr>
        </p:nvSpPr>
        <p:spPr>
          <a:xfrm>
            <a:off x="6172200" y="1825625"/>
            <a:ext cx="5181600" cy="39084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a:extLst>
              <a:ext uri="{FF2B5EF4-FFF2-40B4-BE49-F238E27FC236}">
                <a16:creationId xmlns:a16="http://schemas.microsoft.com/office/drawing/2014/main" id="{5FBBF02B-1969-3247-87CC-DA6D8C13BF40}"/>
              </a:ext>
            </a:extLst>
          </p:cNvPr>
          <p:cNvSpPr>
            <a:spLocks noGrp="1"/>
          </p:cNvSpPr>
          <p:nvPr>
            <p:ph type="ftr" sz="quarter" idx="11"/>
          </p:nvPr>
        </p:nvSpPr>
        <p:spPr>
          <a:xfrm>
            <a:off x="3581401" y="6279438"/>
            <a:ext cx="6627919"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83FBAB45-73BB-9042-9F20-BB637CAA53C5}"/>
              </a:ext>
            </a:extLst>
          </p:cNvPr>
          <p:cNvSpPr>
            <a:spLocks noGrp="1"/>
          </p:cNvSpPr>
          <p:nvPr>
            <p:ph type="sldNum" sz="quarter" idx="12"/>
          </p:nvPr>
        </p:nvSpPr>
        <p:spPr>
          <a:xfrm>
            <a:off x="10324730" y="6279438"/>
            <a:ext cx="1029070" cy="365125"/>
          </a:xfrm>
          <a:prstGeom prst="rect">
            <a:avLst/>
          </a:prstGeom>
        </p:spPr>
        <p:txBody>
          <a:bodyPr/>
          <a:lstStyle/>
          <a:p>
            <a:fld id="{5B3255F6-A68D-2B42-A1CC-D7F919CFF812}" type="slidenum">
              <a:rPr lang="en-US" smtClean="0"/>
              <a:t>‹#›</a:t>
            </a:fld>
            <a:endParaRPr lang="en-US" dirty="0"/>
          </a:p>
        </p:txBody>
      </p:sp>
    </p:spTree>
    <p:extLst>
      <p:ext uri="{BB962C8B-B14F-4D97-AF65-F5344CB8AC3E}">
        <p14:creationId xmlns:p14="http://schemas.microsoft.com/office/powerpoint/2010/main" val="233875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1017F-0CE0-5941-ABDA-ED27B9DC73C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71A628-EC41-5D46-856F-FF423563E9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4421EE5-33EE-0044-B735-51BDA1DB3AF4}"/>
              </a:ext>
            </a:extLst>
          </p:cNvPr>
          <p:cNvSpPr>
            <a:spLocks noGrp="1"/>
          </p:cNvSpPr>
          <p:nvPr>
            <p:ph sz="half" idx="2"/>
          </p:nvPr>
        </p:nvSpPr>
        <p:spPr>
          <a:xfrm>
            <a:off x="839788" y="2505075"/>
            <a:ext cx="5157787" cy="32289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E8B75FE-780B-2346-AB2E-9C990EBE2C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870108C-817F-A049-91CB-7CAF21F3D7EF}"/>
              </a:ext>
            </a:extLst>
          </p:cNvPr>
          <p:cNvSpPr>
            <a:spLocks noGrp="1"/>
          </p:cNvSpPr>
          <p:nvPr>
            <p:ph sz="quarter" idx="4"/>
          </p:nvPr>
        </p:nvSpPr>
        <p:spPr>
          <a:xfrm>
            <a:off x="6172200" y="2505075"/>
            <a:ext cx="5183188" cy="32289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ooter Placeholder 7">
            <a:extLst>
              <a:ext uri="{FF2B5EF4-FFF2-40B4-BE49-F238E27FC236}">
                <a16:creationId xmlns:a16="http://schemas.microsoft.com/office/drawing/2014/main" id="{9D43712F-F450-3847-B158-22682E7F6356}"/>
              </a:ext>
            </a:extLst>
          </p:cNvPr>
          <p:cNvSpPr>
            <a:spLocks noGrp="1"/>
          </p:cNvSpPr>
          <p:nvPr>
            <p:ph type="ftr" sz="quarter" idx="11"/>
          </p:nvPr>
        </p:nvSpPr>
        <p:spPr>
          <a:xfrm>
            <a:off x="3581401" y="6279438"/>
            <a:ext cx="6627919"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A76B06AF-9726-E245-BCE8-27E06F28BEB5}"/>
              </a:ext>
            </a:extLst>
          </p:cNvPr>
          <p:cNvSpPr>
            <a:spLocks noGrp="1"/>
          </p:cNvSpPr>
          <p:nvPr>
            <p:ph type="sldNum" sz="quarter" idx="12"/>
          </p:nvPr>
        </p:nvSpPr>
        <p:spPr>
          <a:xfrm>
            <a:off x="10324730" y="6279438"/>
            <a:ext cx="1029070" cy="365125"/>
          </a:xfrm>
          <a:prstGeom prst="rect">
            <a:avLst/>
          </a:prstGeom>
        </p:spPr>
        <p:txBody>
          <a:bodyPr/>
          <a:lstStyle/>
          <a:p>
            <a:fld id="{5B3255F6-A68D-2B42-A1CC-D7F919CFF812}" type="slidenum">
              <a:rPr lang="en-US" smtClean="0"/>
              <a:t>‹#›</a:t>
            </a:fld>
            <a:endParaRPr lang="en-US" dirty="0"/>
          </a:p>
        </p:txBody>
      </p:sp>
    </p:spTree>
    <p:extLst>
      <p:ext uri="{BB962C8B-B14F-4D97-AF65-F5344CB8AC3E}">
        <p14:creationId xmlns:p14="http://schemas.microsoft.com/office/powerpoint/2010/main" val="1739195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9042E-79D8-9D48-8AFA-FC86C6BED1C0}"/>
              </a:ext>
            </a:extLst>
          </p:cNvPr>
          <p:cNvSpPr>
            <a:spLocks noGrp="1"/>
          </p:cNvSpPr>
          <p:nvPr>
            <p:ph type="title"/>
          </p:nvPr>
        </p:nvSpPr>
        <p:spPr>
          <a:xfrm>
            <a:off x="839788" y="365125"/>
            <a:ext cx="10514012" cy="1325563"/>
          </a:xfrm>
        </p:spPr>
        <p:txBody>
          <a:bodyPr>
            <a:normAutofit/>
          </a:bodyPr>
          <a:lstStyle>
            <a:lvl1pPr>
              <a:defRPr sz="4400"/>
            </a:lvl1pPr>
          </a:lstStyle>
          <a:p>
            <a:r>
              <a:rPr lang="en-GB"/>
              <a:t>Click to edit Master title style</a:t>
            </a:r>
            <a:endParaRPr lang="en-US"/>
          </a:p>
        </p:txBody>
      </p:sp>
      <p:sp>
        <p:nvSpPr>
          <p:cNvPr id="4" name="Footer Placeholder 3">
            <a:extLst>
              <a:ext uri="{FF2B5EF4-FFF2-40B4-BE49-F238E27FC236}">
                <a16:creationId xmlns:a16="http://schemas.microsoft.com/office/drawing/2014/main" id="{3F990CD8-9C23-6D4C-8FF2-A93256FD72CE}"/>
              </a:ext>
            </a:extLst>
          </p:cNvPr>
          <p:cNvSpPr>
            <a:spLocks noGrp="1"/>
          </p:cNvSpPr>
          <p:nvPr>
            <p:ph type="ftr" sz="quarter" idx="11"/>
          </p:nvPr>
        </p:nvSpPr>
        <p:spPr>
          <a:xfrm>
            <a:off x="3581401" y="6279438"/>
            <a:ext cx="6627919"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F2BB0E8C-C157-FC44-A63D-5DC60A20822C}"/>
              </a:ext>
            </a:extLst>
          </p:cNvPr>
          <p:cNvSpPr>
            <a:spLocks noGrp="1"/>
          </p:cNvSpPr>
          <p:nvPr>
            <p:ph type="sldNum" sz="quarter" idx="12"/>
          </p:nvPr>
        </p:nvSpPr>
        <p:spPr>
          <a:xfrm>
            <a:off x="10324730" y="6279438"/>
            <a:ext cx="1029070" cy="365125"/>
          </a:xfrm>
          <a:prstGeom prst="rect">
            <a:avLst/>
          </a:prstGeom>
        </p:spPr>
        <p:txBody>
          <a:bodyPr/>
          <a:lstStyle/>
          <a:p>
            <a:fld id="{5B3255F6-A68D-2B42-A1CC-D7F919CFF812}" type="slidenum">
              <a:rPr lang="en-US" smtClean="0"/>
              <a:t>‹#›</a:t>
            </a:fld>
            <a:endParaRPr lang="en-US" dirty="0"/>
          </a:p>
        </p:txBody>
      </p:sp>
    </p:spTree>
    <p:extLst>
      <p:ext uri="{BB962C8B-B14F-4D97-AF65-F5344CB8AC3E}">
        <p14:creationId xmlns:p14="http://schemas.microsoft.com/office/powerpoint/2010/main" val="20464513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07A1CB5-2B4B-B745-A81F-2F02D2CFAD7F}"/>
              </a:ext>
            </a:extLst>
          </p:cNvPr>
          <p:cNvSpPr>
            <a:spLocks noGrp="1"/>
          </p:cNvSpPr>
          <p:nvPr>
            <p:ph type="ftr" sz="quarter" idx="11"/>
          </p:nvPr>
        </p:nvSpPr>
        <p:spPr>
          <a:xfrm>
            <a:off x="3581401" y="6279438"/>
            <a:ext cx="6627919"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B67D8A23-6714-134A-A88B-AD9EF3D0F3D9}"/>
              </a:ext>
            </a:extLst>
          </p:cNvPr>
          <p:cNvSpPr>
            <a:spLocks noGrp="1"/>
          </p:cNvSpPr>
          <p:nvPr>
            <p:ph type="sldNum" sz="quarter" idx="12"/>
          </p:nvPr>
        </p:nvSpPr>
        <p:spPr>
          <a:xfrm>
            <a:off x="10324730" y="6279438"/>
            <a:ext cx="1029070" cy="365125"/>
          </a:xfrm>
          <a:prstGeom prst="rect">
            <a:avLst/>
          </a:prstGeom>
        </p:spPr>
        <p:txBody>
          <a:bodyPr/>
          <a:lstStyle/>
          <a:p>
            <a:fld id="{5B3255F6-A68D-2B42-A1CC-D7F919CFF812}" type="slidenum">
              <a:rPr lang="en-US" smtClean="0"/>
              <a:t>‹#›</a:t>
            </a:fld>
            <a:endParaRPr lang="en-US" dirty="0"/>
          </a:p>
        </p:txBody>
      </p:sp>
    </p:spTree>
    <p:extLst>
      <p:ext uri="{BB962C8B-B14F-4D97-AF65-F5344CB8AC3E}">
        <p14:creationId xmlns:p14="http://schemas.microsoft.com/office/powerpoint/2010/main" val="16513692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9DE6-FED4-2F4D-933B-BF5429D41BA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5805A5D-5A6C-FE47-ADA6-E9D81F0B8D31}"/>
              </a:ext>
            </a:extLst>
          </p:cNvPr>
          <p:cNvSpPr>
            <a:spLocks noGrp="1"/>
          </p:cNvSpPr>
          <p:nvPr>
            <p:ph idx="1"/>
          </p:nvPr>
        </p:nvSpPr>
        <p:spPr>
          <a:xfrm>
            <a:off x="5183188" y="987425"/>
            <a:ext cx="6172200" cy="4746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09F34B9-715D-1842-A7BF-C99A8E94C16B}"/>
              </a:ext>
            </a:extLst>
          </p:cNvPr>
          <p:cNvSpPr>
            <a:spLocks noGrp="1"/>
          </p:cNvSpPr>
          <p:nvPr>
            <p:ph type="body" sz="half" idx="2"/>
          </p:nvPr>
        </p:nvSpPr>
        <p:spPr>
          <a:xfrm>
            <a:off x="839788" y="2057400"/>
            <a:ext cx="3932237" cy="36766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Footer Placeholder 5">
            <a:extLst>
              <a:ext uri="{FF2B5EF4-FFF2-40B4-BE49-F238E27FC236}">
                <a16:creationId xmlns:a16="http://schemas.microsoft.com/office/drawing/2014/main" id="{BE511276-75B7-9A4B-964A-3CDB98EF5B51}"/>
              </a:ext>
            </a:extLst>
          </p:cNvPr>
          <p:cNvSpPr>
            <a:spLocks noGrp="1"/>
          </p:cNvSpPr>
          <p:nvPr>
            <p:ph type="ftr" sz="quarter" idx="11"/>
          </p:nvPr>
        </p:nvSpPr>
        <p:spPr>
          <a:xfrm>
            <a:off x="3581401" y="6279438"/>
            <a:ext cx="6627919"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1E46882-C2F9-0543-814C-9012EC6D89DC}"/>
              </a:ext>
            </a:extLst>
          </p:cNvPr>
          <p:cNvSpPr>
            <a:spLocks noGrp="1"/>
          </p:cNvSpPr>
          <p:nvPr>
            <p:ph type="sldNum" sz="quarter" idx="12"/>
          </p:nvPr>
        </p:nvSpPr>
        <p:spPr>
          <a:xfrm>
            <a:off x="10324730" y="6279438"/>
            <a:ext cx="1029070" cy="365125"/>
          </a:xfrm>
          <a:prstGeom prst="rect">
            <a:avLst/>
          </a:prstGeom>
        </p:spPr>
        <p:txBody>
          <a:bodyPr/>
          <a:lstStyle/>
          <a:p>
            <a:fld id="{5B3255F6-A68D-2B42-A1CC-D7F919CFF812}" type="slidenum">
              <a:rPr lang="en-US" smtClean="0"/>
              <a:t>‹#›</a:t>
            </a:fld>
            <a:endParaRPr lang="en-US" dirty="0"/>
          </a:p>
        </p:txBody>
      </p:sp>
    </p:spTree>
    <p:extLst>
      <p:ext uri="{BB962C8B-B14F-4D97-AF65-F5344CB8AC3E}">
        <p14:creationId xmlns:p14="http://schemas.microsoft.com/office/powerpoint/2010/main" val="281157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91FF5-5A43-BD4A-B758-EE9692E17270}"/>
              </a:ext>
            </a:extLst>
          </p:cNvPr>
          <p:cNvSpPr>
            <a:spLocks noGrp="1"/>
          </p:cNvSpPr>
          <p:nvPr>
            <p:ph type="title"/>
          </p:nvPr>
        </p:nvSpPr>
        <p:spPr/>
        <p:txBody>
          <a:bodyPr>
            <a:normAutofit/>
          </a:bodyPr>
          <a:lstStyle>
            <a:lvl1pPr>
              <a:defRPr sz="4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01A1F94-B927-2641-A0D9-ABAC2866A97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46FA7EAE-338C-3945-97CE-2D19F2361B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55F6B2-DA44-E943-93FE-C0A6F8FFA7A4}"/>
              </a:ext>
            </a:extLst>
          </p:cNvPr>
          <p:cNvSpPr>
            <a:spLocks noGrp="1"/>
          </p:cNvSpPr>
          <p:nvPr>
            <p:ph type="sldNum" sz="quarter" idx="12"/>
          </p:nvPr>
        </p:nvSpPr>
        <p:spPr/>
        <p:txBody>
          <a:bodyPr/>
          <a:lstStyle/>
          <a:p>
            <a:fld id="{68461CBE-CCAD-44DB-8D94-9E0B812BD061}" type="slidenum">
              <a:rPr lang="en-GB" smtClean="0"/>
              <a:t>‹#›</a:t>
            </a:fld>
            <a:endParaRPr lang="en-GB"/>
          </a:p>
        </p:txBody>
      </p:sp>
    </p:spTree>
    <p:extLst>
      <p:ext uri="{BB962C8B-B14F-4D97-AF65-F5344CB8AC3E}">
        <p14:creationId xmlns:p14="http://schemas.microsoft.com/office/powerpoint/2010/main" val="30039977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10E55-160F-A845-862D-6E92FE4C400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5CFAFE8-581F-144B-A79F-C9FD53FD3BAD}"/>
              </a:ext>
            </a:extLst>
          </p:cNvPr>
          <p:cNvSpPr>
            <a:spLocks noGrp="1"/>
          </p:cNvSpPr>
          <p:nvPr>
            <p:ph type="pic" idx="1"/>
          </p:nvPr>
        </p:nvSpPr>
        <p:spPr>
          <a:xfrm>
            <a:off x="5183188" y="987425"/>
            <a:ext cx="6172200" cy="4746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a:extLst>
              <a:ext uri="{FF2B5EF4-FFF2-40B4-BE49-F238E27FC236}">
                <a16:creationId xmlns:a16="http://schemas.microsoft.com/office/drawing/2014/main" id="{7CB8A09B-88FE-BC4B-A708-DA21DDFA1942}"/>
              </a:ext>
            </a:extLst>
          </p:cNvPr>
          <p:cNvSpPr>
            <a:spLocks noGrp="1"/>
          </p:cNvSpPr>
          <p:nvPr>
            <p:ph type="body" sz="half" idx="2"/>
          </p:nvPr>
        </p:nvSpPr>
        <p:spPr>
          <a:xfrm>
            <a:off x="839788" y="2057400"/>
            <a:ext cx="3932237" cy="36766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Footer Placeholder 5">
            <a:extLst>
              <a:ext uri="{FF2B5EF4-FFF2-40B4-BE49-F238E27FC236}">
                <a16:creationId xmlns:a16="http://schemas.microsoft.com/office/drawing/2014/main" id="{BAB86EDB-E2DD-E444-B272-0A63FED0CD47}"/>
              </a:ext>
            </a:extLst>
          </p:cNvPr>
          <p:cNvSpPr>
            <a:spLocks noGrp="1"/>
          </p:cNvSpPr>
          <p:nvPr>
            <p:ph type="ftr" sz="quarter" idx="11"/>
          </p:nvPr>
        </p:nvSpPr>
        <p:spPr>
          <a:xfrm>
            <a:off x="3581401" y="6279438"/>
            <a:ext cx="6627919"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D2238FBA-CF6A-6F45-B78C-5D8EF4C68393}"/>
              </a:ext>
            </a:extLst>
          </p:cNvPr>
          <p:cNvSpPr>
            <a:spLocks noGrp="1"/>
          </p:cNvSpPr>
          <p:nvPr>
            <p:ph type="sldNum" sz="quarter" idx="12"/>
          </p:nvPr>
        </p:nvSpPr>
        <p:spPr>
          <a:xfrm>
            <a:off x="10324730" y="6279438"/>
            <a:ext cx="1029070" cy="365125"/>
          </a:xfrm>
          <a:prstGeom prst="rect">
            <a:avLst/>
          </a:prstGeom>
        </p:spPr>
        <p:txBody>
          <a:bodyPr/>
          <a:lstStyle/>
          <a:p>
            <a:fld id="{5B3255F6-A68D-2B42-A1CC-D7F919CFF812}" type="slidenum">
              <a:rPr lang="en-US" smtClean="0"/>
              <a:t>‹#›</a:t>
            </a:fld>
            <a:endParaRPr lang="en-US" dirty="0"/>
          </a:p>
        </p:txBody>
      </p:sp>
    </p:spTree>
    <p:extLst>
      <p:ext uri="{BB962C8B-B14F-4D97-AF65-F5344CB8AC3E}">
        <p14:creationId xmlns:p14="http://schemas.microsoft.com/office/powerpoint/2010/main" val="3869825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DFBA1-0D97-EA42-9D9B-ED7B306483DE}"/>
              </a:ext>
            </a:extLst>
          </p:cNvPr>
          <p:cNvSpPr>
            <a:spLocks noGrp="1"/>
          </p:cNvSpPr>
          <p:nvPr>
            <p:ph type="title"/>
          </p:nvPr>
        </p:nvSpPr>
        <p:spPr>
          <a:xfrm>
            <a:off x="839788" y="365125"/>
            <a:ext cx="10514012" cy="1325563"/>
          </a:xfrm>
        </p:spPr>
        <p:txBody>
          <a:bodyPr>
            <a:normAutofit/>
          </a:bodyPr>
          <a:lstStyle>
            <a:lvl1pPr>
              <a:defRPr sz="4400"/>
            </a:lvl1p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41A02FB-17F3-6C49-AE81-9243443DA8F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31853B08-8C6D-F04F-BFDD-07226A468F80}"/>
              </a:ext>
            </a:extLst>
          </p:cNvPr>
          <p:cNvSpPr>
            <a:spLocks noGrp="1"/>
          </p:cNvSpPr>
          <p:nvPr>
            <p:ph type="ftr" sz="quarter" idx="11"/>
          </p:nvPr>
        </p:nvSpPr>
        <p:spPr>
          <a:xfrm>
            <a:off x="3581401" y="6279438"/>
            <a:ext cx="6627919"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08EA511E-A333-2542-9A47-3369A154D9C4}"/>
              </a:ext>
            </a:extLst>
          </p:cNvPr>
          <p:cNvSpPr>
            <a:spLocks noGrp="1"/>
          </p:cNvSpPr>
          <p:nvPr>
            <p:ph type="sldNum" sz="quarter" idx="12"/>
          </p:nvPr>
        </p:nvSpPr>
        <p:spPr>
          <a:xfrm>
            <a:off x="10324730" y="6279438"/>
            <a:ext cx="1029070" cy="365125"/>
          </a:xfrm>
          <a:prstGeom prst="rect">
            <a:avLst/>
          </a:prstGeom>
        </p:spPr>
        <p:txBody>
          <a:bodyPr/>
          <a:lstStyle/>
          <a:p>
            <a:fld id="{5B3255F6-A68D-2B42-A1CC-D7F919CFF812}" type="slidenum">
              <a:rPr lang="en-US" smtClean="0"/>
              <a:t>‹#›</a:t>
            </a:fld>
            <a:endParaRPr lang="en-US" dirty="0"/>
          </a:p>
        </p:txBody>
      </p:sp>
    </p:spTree>
    <p:extLst>
      <p:ext uri="{BB962C8B-B14F-4D97-AF65-F5344CB8AC3E}">
        <p14:creationId xmlns:p14="http://schemas.microsoft.com/office/powerpoint/2010/main" val="37965750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9A09C0-880E-8646-9BE0-4B3AA52567AA}"/>
              </a:ext>
            </a:extLst>
          </p:cNvPr>
          <p:cNvSpPr>
            <a:spLocks noGrp="1"/>
          </p:cNvSpPr>
          <p:nvPr>
            <p:ph type="title" orient="vert"/>
          </p:nvPr>
        </p:nvSpPr>
        <p:spPr>
          <a:xfrm>
            <a:off x="8724900" y="365125"/>
            <a:ext cx="2628900" cy="5368925"/>
          </a:xfrm>
        </p:spPr>
        <p:txBody>
          <a:bodyPr vert="eaVert">
            <a:normAutofit/>
          </a:bodyPr>
          <a:lstStyle>
            <a:lvl1pPr>
              <a:defRPr sz="4400"/>
            </a:lvl1p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91B3CB9-E838-094E-897D-F1AC692BFA88}"/>
              </a:ext>
            </a:extLst>
          </p:cNvPr>
          <p:cNvSpPr>
            <a:spLocks noGrp="1"/>
          </p:cNvSpPr>
          <p:nvPr>
            <p:ph type="body" orient="vert" idx="1"/>
          </p:nvPr>
        </p:nvSpPr>
        <p:spPr>
          <a:xfrm>
            <a:off x="838200" y="365125"/>
            <a:ext cx="7734300" cy="53689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989E1D2D-502C-4445-B8FD-258679A15EEB}"/>
              </a:ext>
            </a:extLst>
          </p:cNvPr>
          <p:cNvSpPr>
            <a:spLocks noGrp="1"/>
          </p:cNvSpPr>
          <p:nvPr>
            <p:ph type="ftr" sz="quarter" idx="11"/>
          </p:nvPr>
        </p:nvSpPr>
        <p:spPr>
          <a:xfrm>
            <a:off x="3581401" y="6279438"/>
            <a:ext cx="6627919"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DD4133B5-5966-834D-8432-A560D9AB74D8}"/>
              </a:ext>
            </a:extLst>
          </p:cNvPr>
          <p:cNvSpPr>
            <a:spLocks noGrp="1"/>
          </p:cNvSpPr>
          <p:nvPr>
            <p:ph type="sldNum" sz="quarter" idx="12"/>
          </p:nvPr>
        </p:nvSpPr>
        <p:spPr>
          <a:xfrm>
            <a:off x="10324730" y="6279438"/>
            <a:ext cx="1029070" cy="365125"/>
          </a:xfrm>
          <a:prstGeom prst="rect">
            <a:avLst/>
          </a:prstGeom>
        </p:spPr>
        <p:txBody>
          <a:bodyPr/>
          <a:lstStyle/>
          <a:p>
            <a:fld id="{5B3255F6-A68D-2B42-A1CC-D7F919CFF812}" type="slidenum">
              <a:rPr lang="en-US" smtClean="0"/>
              <a:t>‹#›</a:t>
            </a:fld>
            <a:endParaRPr lang="en-US" dirty="0"/>
          </a:p>
        </p:txBody>
      </p:sp>
    </p:spTree>
    <p:extLst>
      <p:ext uri="{BB962C8B-B14F-4D97-AF65-F5344CB8AC3E}">
        <p14:creationId xmlns:p14="http://schemas.microsoft.com/office/powerpoint/2010/main" val="2661164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DEB3F-1543-A94E-9E47-4EB421AE6083}"/>
              </a:ext>
            </a:extLst>
          </p:cNvPr>
          <p:cNvSpPr>
            <a:spLocks noGrp="1"/>
          </p:cNvSpPr>
          <p:nvPr>
            <p:ph type="ctrTitle"/>
          </p:nvPr>
        </p:nvSpPr>
        <p:spPr>
          <a:xfrm>
            <a:off x="839787" y="864000"/>
            <a:ext cx="10512425" cy="2387600"/>
          </a:xfrm>
        </p:spPr>
        <p:txBody>
          <a:bodyPr anchor="b">
            <a:normAutofit/>
          </a:bodyPr>
          <a:lstStyle>
            <a:lvl1pPr algn="l">
              <a:defRPr sz="4400"/>
            </a:lvl1pPr>
          </a:lstStyle>
          <a:p>
            <a:r>
              <a:rPr lang="en-GB"/>
              <a:t>Click to edit Master title style</a:t>
            </a:r>
            <a:endParaRPr lang="en-US"/>
          </a:p>
        </p:txBody>
      </p:sp>
      <p:sp>
        <p:nvSpPr>
          <p:cNvPr id="3" name="Subtitle 2">
            <a:extLst>
              <a:ext uri="{FF2B5EF4-FFF2-40B4-BE49-F238E27FC236}">
                <a16:creationId xmlns:a16="http://schemas.microsoft.com/office/drawing/2014/main" id="{44FB9A60-297F-764F-81F2-4BA5DAEE5C7A}"/>
              </a:ext>
            </a:extLst>
          </p:cNvPr>
          <p:cNvSpPr>
            <a:spLocks noGrp="1"/>
          </p:cNvSpPr>
          <p:nvPr>
            <p:ph type="subTitle" idx="1"/>
          </p:nvPr>
        </p:nvSpPr>
        <p:spPr>
          <a:xfrm>
            <a:off x="839787" y="3429000"/>
            <a:ext cx="10512426" cy="230505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725D18B6-2796-9342-A2D2-FC89845F740F}"/>
              </a:ext>
            </a:extLst>
          </p:cNvPr>
          <p:cNvSpPr>
            <a:spLocks noGrp="1"/>
          </p:cNvSpPr>
          <p:nvPr>
            <p:ph type="ftr" sz="quarter" idx="11"/>
          </p:nvPr>
        </p:nvSpPr>
        <p:spPr>
          <a:xfrm>
            <a:off x="3581401" y="6279438"/>
            <a:ext cx="6627919"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3A1B292-47D7-9F45-901A-2F7600CC9A12}"/>
              </a:ext>
            </a:extLst>
          </p:cNvPr>
          <p:cNvSpPr>
            <a:spLocks noGrp="1"/>
          </p:cNvSpPr>
          <p:nvPr>
            <p:ph type="sldNum" sz="quarter" idx="12"/>
          </p:nvPr>
        </p:nvSpPr>
        <p:spPr>
          <a:xfrm>
            <a:off x="10324730" y="6279438"/>
            <a:ext cx="1029070" cy="365125"/>
          </a:xfrm>
          <a:prstGeom prst="rect">
            <a:avLst/>
          </a:prstGeom>
        </p:spPr>
        <p:txBody>
          <a:bodyPr/>
          <a:lstStyle/>
          <a:p>
            <a:fld id="{5B3255F6-A68D-2B42-A1CC-D7F919CFF812}" type="slidenum">
              <a:rPr lang="en-US" smtClean="0"/>
              <a:t>‹#›</a:t>
            </a:fld>
            <a:endParaRPr lang="en-US" dirty="0"/>
          </a:p>
        </p:txBody>
      </p:sp>
    </p:spTree>
    <p:extLst>
      <p:ext uri="{BB962C8B-B14F-4D97-AF65-F5344CB8AC3E}">
        <p14:creationId xmlns:p14="http://schemas.microsoft.com/office/powerpoint/2010/main" val="36447836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91FF5-5A43-BD4A-B758-EE9692E17270}"/>
              </a:ext>
            </a:extLst>
          </p:cNvPr>
          <p:cNvSpPr>
            <a:spLocks noGrp="1"/>
          </p:cNvSpPr>
          <p:nvPr>
            <p:ph type="title"/>
          </p:nvPr>
        </p:nvSpPr>
        <p:spPr/>
        <p:txBody>
          <a:bodyPr>
            <a:normAutofit/>
          </a:bodyPr>
          <a:lstStyle>
            <a:lvl1pPr>
              <a:defRPr sz="4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01A1F94-B927-2641-A0D9-ABAC2866A97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46FA7EAE-338C-3945-97CE-2D19F2361B94}"/>
              </a:ext>
            </a:extLst>
          </p:cNvPr>
          <p:cNvSpPr>
            <a:spLocks noGrp="1"/>
          </p:cNvSpPr>
          <p:nvPr>
            <p:ph type="ftr" sz="quarter" idx="11"/>
          </p:nvPr>
        </p:nvSpPr>
        <p:spPr>
          <a:xfrm>
            <a:off x="3581401" y="6279438"/>
            <a:ext cx="6627919"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A055F6B2-DA44-E943-93FE-C0A6F8FFA7A4}"/>
              </a:ext>
            </a:extLst>
          </p:cNvPr>
          <p:cNvSpPr>
            <a:spLocks noGrp="1"/>
          </p:cNvSpPr>
          <p:nvPr>
            <p:ph type="sldNum" sz="quarter" idx="12"/>
          </p:nvPr>
        </p:nvSpPr>
        <p:spPr>
          <a:xfrm>
            <a:off x="10324730" y="6279438"/>
            <a:ext cx="1029070" cy="365125"/>
          </a:xfrm>
          <a:prstGeom prst="rect">
            <a:avLst/>
          </a:prstGeom>
        </p:spPr>
        <p:txBody>
          <a:bodyPr/>
          <a:lstStyle/>
          <a:p>
            <a:fld id="{5B3255F6-A68D-2B42-A1CC-D7F919CFF812}" type="slidenum">
              <a:rPr lang="en-US" smtClean="0"/>
              <a:t>‹#›</a:t>
            </a:fld>
            <a:endParaRPr lang="en-US" dirty="0"/>
          </a:p>
        </p:txBody>
      </p:sp>
    </p:spTree>
    <p:extLst>
      <p:ext uri="{BB962C8B-B14F-4D97-AF65-F5344CB8AC3E}">
        <p14:creationId xmlns:p14="http://schemas.microsoft.com/office/powerpoint/2010/main" val="3943260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E6C86-6509-564D-9459-88281413070E}"/>
              </a:ext>
            </a:extLst>
          </p:cNvPr>
          <p:cNvSpPr>
            <a:spLocks noGrp="1"/>
          </p:cNvSpPr>
          <p:nvPr>
            <p:ph type="title"/>
          </p:nvPr>
        </p:nvSpPr>
        <p:spPr>
          <a:xfrm>
            <a:off x="839788" y="1709738"/>
            <a:ext cx="10507662" cy="2852737"/>
          </a:xfrm>
        </p:spPr>
        <p:txBody>
          <a:bodyPr anchor="b">
            <a:normAutofit/>
          </a:bodyPr>
          <a:lstStyle>
            <a:lvl1pPr>
              <a:defRPr sz="44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1C224BB-AF65-AC45-B3B0-BAEFDF3FBE09}"/>
              </a:ext>
            </a:extLst>
          </p:cNvPr>
          <p:cNvSpPr>
            <a:spLocks noGrp="1"/>
          </p:cNvSpPr>
          <p:nvPr>
            <p:ph type="body" idx="1"/>
          </p:nvPr>
        </p:nvSpPr>
        <p:spPr>
          <a:xfrm>
            <a:off x="839788" y="4589463"/>
            <a:ext cx="10507662" cy="11445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5" name="Footer Placeholder 4">
            <a:extLst>
              <a:ext uri="{FF2B5EF4-FFF2-40B4-BE49-F238E27FC236}">
                <a16:creationId xmlns:a16="http://schemas.microsoft.com/office/drawing/2014/main" id="{B669D0A7-A3C2-2042-BAA7-8134FD2EE1E0}"/>
              </a:ext>
            </a:extLst>
          </p:cNvPr>
          <p:cNvSpPr>
            <a:spLocks noGrp="1"/>
          </p:cNvSpPr>
          <p:nvPr>
            <p:ph type="ftr" sz="quarter" idx="11"/>
          </p:nvPr>
        </p:nvSpPr>
        <p:spPr>
          <a:xfrm>
            <a:off x="3581401" y="6279438"/>
            <a:ext cx="6627919"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917E5C1-11D3-464F-B5C1-BA6BCB4BBB37}"/>
              </a:ext>
            </a:extLst>
          </p:cNvPr>
          <p:cNvSpPr>
            <a:spLocks noGrp="1"/>
          </p:cNvSpPr>
          <p:nvPr>
            <p:ph type="sldNum" sz="quarter" idx="12"/>
          </p:nvPr>
        </p:nvSpPr>
        <p:spPr>
          <a:xfrm>
            <a:off x="10324730" y="6279438"/>
            <a:ext cx="1029070" cy="365125"/>
          </a:xfrm>
          <a:prstGeom prst="rect">
            <a:avLst/>
          </a:prstGeom>
        </p:spPr>
        <p:txBody>
          <a:bodyPr/>
          <a:lstStyle/>
          <a:p>
            <a:fld id="{5B3255F6-A68D-2B42-A1CC-D7F919CFF812}" type="slidenum">
              <a:rPr lang="en-US" smtClean="0"/>
              <a:t>‹#›</a:t>
            </a:fld>
            <a:endParaRPr lang="en-US" dirty="0"/>
          </a:p>
        </p:txBody>
      </p:sp>
    </p:spTree>
    <p:extLst>
      <p:ext uri="{BB962C8B-B14F-4D97-AF65-F5344CB8AC3E}">
        <p14:creationId xmlns:p14="http://schemas.microsoft.com/office/powerpoint/2010/main" val="8399783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C7F77-34D4-5446-8914-43E752D3E20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6944F5F-BDB5-634A-B8BA-6703B61D3B82}"/>
              </a:ext>
            </a:extLst>
          </p:cNvPr>
          <p:cNvSpPr>
            <a:spLocks noGrp="1"/>
          </p:cNvSpPr>
          <p:nvPr>
            <p:ph sz="half" idx="1"/>
          </p:nvPr>
        </p:nvSpPr>
        <p:spPr>
          <a:xfrm>
            <a:off x="838200" y="1825625"/>
            <a:ext cx="5181600" cy="39084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273A7B1-11D3-AA44-A496-CEA19961ECC4}"/>
              </a:ext>
            </a:extLst>
          </p:cNvPr>
          <p:cNvSpPr>
            <a:spLocks noGrp="1"/>
          </p:cNvSpPr>
          <p:nvPr>
            <p:ph sz="half" idx="2"/>
          </p:nvPr>
        </p:nvSpPr>
        <p:spPr>
          <a:xfrm>
            <a:off x="6172200" y="1825625"/>
            <a:ext cx="5181600" cy="39084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a:extLst>
              <a:ext uri="{FF2B5EF4-FFF2-40B4-BE49-F238E27FC236}">
                <a16:creationId xmlns:a16="http://schemas.microsoft.com/office/drawing/2014/main" id="{5FBBF02B-1969-3247-87CC-DA6D8C13BF40}"/>
              </a:ext>
            </a:extLst>
          </p:cNvPr>
          <p:cNvSpPr>
            <a:spLocks noGrp="1"/>
          </p:cNvSpPr>
          <p:nvPr>
            <p:ph type="ftr" sz="quarter" idx="11"/>
          </p:nvPr>
        </p:nvSpPr>
        <p:spPr>
          <a:xfrm>
            <a:off x="3581401" y="6279438"/>
            <a:ext cx="6627919"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83FBAB45-73BB-9042-9F20-BB637CAA53C5}"/>
              </a:ext>
            </a:extLst>
          </p:cNvPr>
          <p:cNvSpPr>
            <a:spLocks noGrp="1"/>
          </p:cNvSpPr>
          <p:nvPr>
            <p:ph type="sldNum" sz="quarter" idx="12"/>
          </p:nvPr>
        </p:nvSpPr>
        <p:spPr>
          <a:xfrm>
            <a:off x="10324730" y="6279438"/>
            <a:ext cx="1029070" cy="365125"/>
          </a:xfrm>
          <a:prstGeom prst="rect">
            <a:avLst/>
          </a:prstGeom>
        </p:spPr>
        <p:txBody>
          <a:bodyPr/>
          <a:lstStyle/>
          <a:p>
            <a:fld id="{5B3255F6-A68D-2B42-A1CC-D7F919CFF812}" type="slidenum">
              <a:rPr lang="en-US" smtClean="0"/>
              <a:t>‹#›</a:t>
            </a:fld>
            <a:endParaRPr lang="en-US" dirty="0"/>
          </a:p>
        </p:txBody>
      </p:sp>
    </p:spTree>
    <p:extLst>
      <p:ext uri="{BB962C8B-B14F-4D97-AF65-F5344CB8AC3E}">
        <p14:creationId xmlns:p14="http://schemas.microsoft.com/office/powerpoint/2010/main" val="2129666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1017F-0CE0-5941-ABDA-ED27B9DC73C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71A628-EC41-5D46-856F-FF423563E9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4421EE5-33EE-0044-B735-51BDA1DB3AF4}"/>
              </a:ext>
            </a:extLst>
          </p:cNvPr>
          <p:cNvSpPr>
            <a:spLocks noGrp="1"/>
          </p:cNvSpPr>
          <p:nvPr>
            <p:ph sz="half" idx="2"/>
          </p:nvPr>
        </p:nvSpPr>
        <p:spPr>
          <a:xfrm>
            <a:off x="839788" y="2505075"/>
            <a:ext cx="5157787" cy="32289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E8B75FE-780B-2346-AB2E-9C990EBE2C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870108C-817F-A049-91CB-7CAF21F3D7EF}"/>
              </a:ext>
            </a:extLst>
          </p:cNvPr>
          <p:cNvSpPr>
            <a:spLocks noGrp="1"/>
          </p:cNvSpPr>
          <p:nvPr>
            <p:ph sz="quarter" idx="4"/>
          </p:nvPr>
        </p:nvSpPr>
        <p:spPr>
          <a:xfrm>
            <a:off x="6172200" y="2505075"/>
            <a:ext cx="5183188" cy="32289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ooter Placeholder 7">
            <a:extLst>
              <a:ext uri="{FF2B5EF4-FFF2-40B4-BE49-F238E27FC236}">
                <a16:creationId xmlns:a16="http://schemas.microsoft.com/office/drawing/2014/main" id="{9D43712F-F450-3847-B158-22682E7F6356}"/>
              </a:ext>
            </a:extLst>
          </p:cNvPr>
          <p:cNvSpPr>
            <a:spLocks noGrp="1"/>
          </p:cNvSpPr>
          <p:nvPr>
            <p:ph type="ftr" sz="quarter" idx="11"/>
          </p:nvPr>
        </p:nvSpPr>
        <p:spPr>
          <a:xfrm>
            <a:off x="3581401" y="6279438"/>
            <a:ext cx="6627919"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A76B06AF-9726-E245-BCE8-27E06F28BEB5}"/>
              </a:ext>
            </a:extLst>
          </p:cNvPr>
          <p:cNvSpPr>
            <a:spLocks noGrp="1"/>
          </p:cNvSpPr>
          <p:nvPr>
            <p:ph type="sldNum" sz="quarter" idx="12"/>
          </p:nvPr>
        </p:nvSpPr>
        <p:spPr>
          <a:xfrm>
            <a:off x="10324730" y="6279438"/>
            <a:ext cx="1029070" cy="365125"/>
          </a:xfrm>
          <a:prstGeom prst="rect">
            <a:avLst/>
          </a:prstGeom>
        </p:spPr>
        <p:txBody>
          <a:bodyPr/>
          <a:lstStyle/>
          <a:p>
            <a:fld id="{5B3255F6-A68D-2B42-A1CC-D7F919CFF812}" type="slidenum">
              <a:rPr lang="en-US" smtClean="0"/>
              <a:t>‹#›</a:t>
            </a:fld>
            <a:endParaRPr lang="en-US" dirty="0"/>
          </a:p>
        </p:txBody>
      </p:sp>
    </p:spTree>
    <p:extLst>
      <p:ext uri="{BB962C8B-B14F-4D97-AF65-F5344CB8AC3E}">
        <p14:creationId xmlns:p14="http://schemas.microsoft.com/office/powerpoint/2010/main" val="25513785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9042E-79D8-9D48-8AFA-FC86C6BED1C0}"/>
              </a:ext>
            </a:extLst>
          </p:cNvPr>
          <p:cNvSpPr>
            <a:spLocks noGrp="1"/>
          </p:cNvSpPr>
          <p:nvPr>
            <p:ph type="title"/>
          </p:nvPr>
        </p:nvSpPr>
        <p:spPr>
          <a:xfrm>
            <a:off x="839788" y="365125"/>
            <a:ext cx="10514012" cy="1325563"/>
          </a:xfrm>
        </p:spPr>
        <p:txBody>
          <a:bodyPr>
            <a:normAutofit/>
          </a:bodyPr>
          <a:lstStyle>
            <a:lvl1pPr>
              <a:defRPr sz="4400"/>
            </a:lvl1pPr>
          </a:lstStyle>
          <a:p>
            <a:r>
              <a:rPr lang="en-GB"/>
              <a:t>Click to edit Master title style</a:t>
            </a:r>
            <a:endParaRPr lang="en-US"/>
          </a:p>
        </p:txBody>
      </p:sp>
      <p:sp>
        <p:nvSpPr>
          <p:cNvPr id="4" name="Footer Placeholder 3">
            <a:extLst>
              <a:ext uri="{FF2B5EF4-FFF2-40B4-BE49-F238E27FC236}">
                <a16:creationId xmlns:a16="http://schemas.microsoft.com/office/drawing/2014/main" id="{3F990CD8-9C23-6D4C-8FF2-A93256FD72CE}"/>
              </a:ext>
            </a:extLst>
          </p:cNvPr>
          <p:cNvSpPr>
            <a:spLocks noGrp="1"/>
          </p:cNvSpPr>
          <p:nvPr>
            <p:ph type="ftr" sz="quarter" idx="11"/>
          </p:nvPr>
        </p:nvSpPr>
        <p:spPr>
          <a:xfrm>
            <a:off x="3581401" y="6279438"/>
            <a:ext cx="6627919"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F2BB0E8C-C157-FC44-A63D-5DC60A20822C}"/>
              </a:ext>
            </a:extLst>
          </p:cNvPr>
          <p:cNvSpPr>
            <a:spLocks noGrp="1"/>
          </p:cNvSpPr>
          <p:nvPr>
            <p:ph type="sldNum" sz="quarter" idx="12"/>
          </p:nvPr>
        </p:nvSpPr>
        <p:spPr>
          <a:xfrm>
            <a:off x="10324730" y="6279438"/>
            <a:ext cx="1029070" cy="365125"/>
          </a:xfrm>
          <a:prstGeom prst="rect">
            <a:avLst/>
          </a:prstGeom>
        </p:spPr>
        <p:txBody>
          <a:bodyPr/>
          <a:lstStyle/>
          <a:p>
            <a:fld id="{5B3255F6-A68D-2B42-A1CC-D7F919CFF812}" type="slidenum">
              <a:rPr lang="en-US" smtClean="0"/>
              <a:t>‹#›</a:t>
            </a:fld>
            <a:endParaRPr lang="en-US" dirty="0"/>
          </a:p>
        </p:txBody>
      </p:sp>
    </p:spTree>
    <p:extLst>
      <p:ext uri="{BB962C8B-B14F-4D97-AF65-F5344CB8AC3E}">
        <p14:creationId xmlns:p14="http://schemas.microsoft.com/office/powerpoint/2010/main" val="3291436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07A1CB5-2B4B-B745-A81F-2F02D2CFAD7F}"/>
              </a:ext>
            </a:extLst>
          </p:cNvPr>
          <p:cNvSpPr>
            <a:spLocks noGrp="1"/>
          </p:cNvSpPr>
          <p:nvPr>
            <p:ph type="ftr" sz="quarter" idx="11"/>
          </p:nvPr>
        </p:nvSpPr>
        <p:spPr>
          <a:xfrm>
            <a:off x="3581401" y="6279438"/>
            <a:ext cx="6627919"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B67D8A23-6714-134A-A88B-AD9EF3D0F3D9}"/>
              </a:ext>
            </a:extLst>
          </p:cNvPr>
          <p:cNvSpPr>
            <a:spLocks noGrp="1"/>
          </p:cNvSpPr>
          <p:nvPr>
            <p:ph type="sldNum" sz="quarter" idx="12"/>
          </p:nvPr>
        </p:nvSpPr>
        <p:spPr>
          <a:xfrm>
            <a:off x="10324730" y="6279438"/>
            <a:ext cx="1029070" cy="365125"/>
          </a:xfrm>
          <a:prstGeom prst="rect">
            <a:avLst/>
          </a:prstGeom>
        </p:spPr>
        <p:txBody>
          <a:bodyPr/>
          <a:lstStyle/>
          <a:p>
            <a:fld id="{5B3255F6-A68D-2B42-A1CC-D7F919CFF812}" type="slidenum">
              <a:rPr lang="en-US" smtClean="0"/>
              <a:t>‹#›</a:t>
            </a:fld>
            <a:endParaRPr lang="en-US" dirty="0"/>
          </a:p>
        </p:txBody>
      </p:sp>
    </p:spTree>
    <p:extLst>
      <p:ext uri="{BB962C8B-B14F-4D97-AF65-F5344CB8AC3E}">
        <p14:creationId xmlns:p14="http://schemas.microsoft.com/office/powerpoint/2010/main" val="3722976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E6C86-6509-564D-9459-88281413070E}"/>
              </a:ext>
            </a:extLst>
          </p:cNvPr>
          <p:cNvSpPr>
            <a:spLocks noGrp="1"/>
          </p:cNvSpPr>
          <p:nvPr>
            <p:ph type="title"/>
          </p:nvPr>
        </p:nvSpPr>
        <p:spPr>
          <a:xfrm>
            <a:off x="839788" y="1709738"/>
            <a:ext cx="10507661" cy="2852737"/>
          </a:xfrm>
        </p:spPr>
        <p:txBody>
          <a:bodyPr anchor="b">
            <a:normAutofit/>
          </a:bodyPr>
          <a:lstStyle>
            <a:lvl1pPr>
              <a:defRPr sz="44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1C224BB-AF65-AC45-B3B0-BAEFDF3FBE09}"/>
              </a:ext>
            </a:extLst>
          </p:cNvPr>
          <p:cNvSpPr>
            <a:spLocks noGrp="1"/>
          </p:cNvSpPr>
          <p:nvPr>
            <p:ph type="body" idx="1"/>
          </p:nvPr>
        </p:nvSpPr>
        <p:spPr>
          <a:xfrm>
            <a:off x="839788" y="4589463"/>
            <a:ext cx="10507662" cy="11445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5" name="Footer Placeholder 4">
            <a:extLst>
              <a:ext uri="{FF2B5EF4-FFF2-40B4-BE49-F238E27FC236}">
                <a16:creationId xmlns:a16="http://schemas.microsoft.com/office/drawing/2014/main" id="{B669D0A7-A3C2-2042-BAA7-8134FD2EE1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17E5C1-11D3-464F-B5C1-BA6BCB4BBB37}"/>
              </a:ext>
            </a:extLst>
          </p:cNvPr>
          <p:cNvSpPr>
            <a:spLocks noGrp="1"/>
          </p:cNvSpPr>
          <p:nvPr>
            <p:ph type="sldNum" sz="quarter" idx="12"/>
          </p:nvPr>
        </p:nvSpPr>
        <p:spPr/>
        <p:txBody>
          <a:bodyPr/>
          <a:lstStyle/>
          <a:p>
            <a:fld id="{68461CBE-CCAD-44DB-8D94-9E0B812BD061}" type="slidenum">
              <a:rPr lang="en-GB" smtClean="0"/>
              <a:t>‹#›</a:t>
            </a:fld>
            <a:endParaRPr lang="en-GB"/>
          </a:p>
        </p:txBody>
      </p:sp>
    </p:spTree>
    <p:extLst>
      <p:ext uri="{BB962C8B-B14F-4D97-AF65-F5344CB8AC3E}">
        <p14:creationId xmlns:p14="http://schemas.microsoft.com/office/powerpoint/2010/main" val="1239709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9DE6-FED4-2F4D-933B-BF5429D41BA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5805A5D-5A6C-FE47-ADA6-E9D81F0B8D31}"/>
              </a:ext>
            </a:extLst>
          </p:cNvPr>
          <p:cNvSpPr>
            <a:spLocks noGrp="1"/>
          </p:cNvSpPr>
          <p:nvPr>
            <p:ph idx="1"/>
          </p:nvPr>
        </p:nvSpPr>
        <p:spPr>
          <a:xfrm>
            <a:off x="5183188" y="987425"/>
            <a:ext cx="6172200" cy="4746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09F34B9-715D-1842-A7BF-C99A8E94C16B}"/>
              </a:ext>
            </a:extLst>
          </p:cNvPr>
          <p:cNvSpPr>
            <a:spLocks noGrp="1"/>
          </p:cNvSpPr>
          <p:nvPr>
            <p:ph type="body" sz="half" idx="2"/>
          </p:nvPr>
        </p:nvSpPr>
        <p:spPr>
          <a:xfrm>
            <a:off x="839788" y="2057400"/>
            <a:ext cx="3932237" cy="36766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Footer Placeholder 5">
            <a:extLst>
              <a:ext uri="{FF2B5EF4-FFF2-40B4-BE49-F238E27FC236}">
                <a16:creationId xmlns:a16="http://schemas.microsoft.com/office/drawing/2014/main" id="{BE511276-75B7-9A4B-964A-3CDB98EF5B51}"/>
              </a:ext>
            </a:extLst>
          </p:cNvPr>
          <p:cNvSpPr>
            <a:spLocks noGrp="1"/>
          </p:cNvSpPr>
          <p:nvPr>
            <p:ph type="ftr" sz="quarter" idx="11"/>
          </p:nvPr>
        </p:nvSpPr>
        <p:spPr>
          <a:xfrm>
            <a:off x="3581401" y="6279438"/>
            <a:ext cx="6627919"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1E46882-C2F9-0543-814C-9012EC6D89DC}"/>
              </a:ext>
            </a:extLst>
          </p:cNvPr>
          <p:cNvSpPr>
            <a:spLocks noGrp="1"/>
          </p:cNvSpPr>
          <p:nvPr>
            <p:ph type="sldNum" sz="quarter" idx="12"/>
          </p:nvPr>
        </p:nvSpPr>
        <p:spPr>
          <a:xfrm>
            <a:off x="10324730" y="6279438"/>
            <a:ext cx="1029070" cy="365125"/>
          </a:xfrm>
          <a:prstGeom prst="rect">
            <a:avLst/>
          </a:prstGeom>
        </p:spPr>
        <p:txBody>
          <a:bodyPr/>
          <a:lstStyle/>
          <a:p>
            <a:fld id="{5B3255F6-A68D-2B42-A1CC-D7F919CFF812}" type="slidenum">
              <a:rPr lang="en-US" smtClean="0"/>
              <a:t>‹#›</a:t>
            </a:fld>
            <a:endParaRPr lang="en-US" dirty="0"/>
          </a:p>
        </p:txBody>
      </p:sp>
    </p:spTree>
    <p:extLst>
      <p:ext uri="{BB962C8B-B14F-4D97-AF65-F5344CB8AC3E}">
        <p14:creationId xmlns:p14="http://schemas.microsoft.com/office/powerpoint/2010/main" val="21336758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10E55-160F-A845-862D-6E92FE4C400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5CFAFE8-581F-144B-A79F-C9FD53FD3BAD}"/>
              </a:ext>
            </a:extLst>
          </p:cNvPr>
          <p:cNvSpPr>
            <a:spLocks noGrp="1"/>
          </p:cNvSpPr>
          <p:nvPr>
            <p:ph type="pic" idx="1"/>
          </p:nvPr>
        </p:nvSpPr>
        <p:spPr>
          <a:xfrm>
            <a:off x="5183188" y="987425"/>
            <a:ext cx="6172200" cy="4746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a:extLst>
              <a:ext uri="{FF2B5EF4-FFF2-40B4-BE49-F238E27FC236}">
                <a16:creationId xmlns:a16="http://schemas.microsoft.com/office/drawing/2014/main" id="{7CB8A09B-88FE-BC4B-A708-DA21DDFA1942}"/>
              </a:ext>
            </a:extLst>
          </p:cNvPr>
          <p:cNvSpPr>
            <a:spLocks noGrp="1"/>
          </p:cNvSpPr>
          <p:nvPr>
            <p:ph type="body" sz="half" idx="2"/>
          </p:nvPr>
        </p:nvSpPr>
        <p:spPr>
          <a:xfrm>
            <a:off x="839788" y="2057400"/>
            <a:ext cx="3932237" cy="36766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Footer Placeholder 5">
            <a:extLst>
              <a:ext uri="{FF2B5EF4-FFF2-40B4-BE49-F238E27FC236}">
                <a16:creationId xmlns:a16="http://schemas.microsoft.com/office/drawing/2014/main" id="{BAB86EDB-E2DD-E444-B272-0A63FED0CD47}"/>
              </a:ext>
            </a:extLst>
          </p:cNvPr>
          <p:cNvSpPr>
            <a:spLocks noGrp="1"/>
          </p:cNvSpPr>
          <p:nvPr>
            <p:ph type="ftr" sz="quarter" idx="11"/>
          </p:nvPr>
        </p:nvSpPr>
        <p:spPr>
          <a:xfrm>
            <a:off x="3581401" y="6279438"/>
            <a:ext cx="6627919"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D2238FBA-CF6A-6F45-B78C-5D8EF4C68393}"/>
              </a:ext>
            </a:extLst>
          </p:cNvPr>
          <p:cNvSpPr>
            <a:spLocks noGrp="1"/>
          </p:cNvSpPr>
          <p:nvPr>
            <p:ph type="sldNum" sz="quarter" idx="12"/>
          </p:nvPr>
        </p:nvSpPr>
        <p:spPr>
          <a:xfrm>
            <a:off x="10324730" y="6279438"/>
            <a:ext cx="1029070" cy="365125"/>
          </a:xfrm>
          <a:prstGeom prst="rect">
            <a:avLst/>
          </a:prstGeom>
        </p:spPr>
        <p:txBody>
          <a:bodyPr/>
          <a:lstStyle/>
          <a:p>
            <a:fld id="{5B3255F6-A68D-2B42-A1CC-D7F919CFF812}" type="slidenum">
              <a:rPr lang="en-US" smtClean="0"/>
              <a:t>‹#›</a:t>
            </a:fld>
            <a:endParaRPr lang="en-US" dirty="0"/>
          </a:p>
        </p:txBody>
      </p:sp>
    </p:spTree>
    <p:extLst>
      <p:ext uri="{BB962C8B-B14F-4D97-AF65-F5344CB8AC3E}">
        <p14:creationId xmlns:p14="http://schemas.microsoft.com/office/powerpoint/2010/main" val="19567629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DFBA1-0D97-EA42-9D9B-ED7B306483DE}"/>
              </a:ext>
            </a:extLst>
          </p:cNvPr>
          <p:cNvSpPr>
            <a:spLocks noGrp="1"/>
          </p:cNvSpPr>
          <p:nvPr>
            <p:ph type="title"/>
          </p:nvPr>
        </p:nvSpPr>
        <p:spPr>
          <a:xfrm>
            <a:off x="839788" y="365125"/>
            <a:ext cx="10514012" cy="1325563"/>
          </a:xfrm>
        </p:spPr>
        <p:txBody>
          <a:bodyPr>
            <a:normAutofit/>
          </a:bodyPr>
          <a:lstStyle>
            <a:lvl1pPr>
              <a:defRPr sz="4400"/>
            </a:lvl1p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41A02FB-17F3-6C49-AE81-9243443DA8F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31853B08-8C6D-F04F-BFDD-07226A468F80}"/>
              </a:ext>
            </a:extLst>
          </p:cNvPr>
          <p:cNvSpPr>
            <a:spLocks noGrp="1"/>
          </p:cNvSpPr>
          <p:nvPr>
            <p:ph type="ftr" sz="quarter" idx="11"/>
          </p:nvPr>
        </p:nvSpPr>
        <p:spPr>
          <a:xfrm>
            <a:off x="3581401" y="6279438"/>
            <a:ext cx="6627919"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08EA511E-A333-2542-9A47-3369A154D9C4}"/>
              </a:ext>
            </a:extLst>
          </p:cNvPr>
          <p:cNvSpPr>
            <a:spLocks noGrp="1"/>
          </p:cNvSpPr>
          <p:nvPr>
            <p:ph type="sldNum" sz="quarter" idx="12"/>
          </p:nvPr>
        </p:nvSpPr>
        <p:spPr>
          <a:xfrm>
            <a:off x="10324730" y="6279438"/>
            <a:ext cx="1029070" cy="365125"/>
          </a:xfrm>
          <a:prstGeom prst="rect">
            <a:avLst/>
          </a:prstGeom>
        </p:spPr>
        <p:txBody>
          <a:bodyPr/>
          <a:lstStyle/>
          <a:p>
            <a:fld id="{5B3255F6-A68D-2B42-A1CC-D7F919CFF812}" type="slidenum">
              <a:rPr lang="en-US" smtClean="0"/>
              <a:t>‹#›</a:t>
            </a:fld>
            <a:endParaRPr lang="en-US" dirty="0"/>
          </a:p>
        </p:txBody>
      </p:sp>
    </p:spTree>
    <p:extLst>
      <p:ext uri="{BB962C8B-B14F-4D97-AF65-F5344CB8AC3E}">
        <p14:creationId xmlns:p14="http://schemas.microsoft.com/office/powerpoint/2010/main" val="2410024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9A09C0-880E-8646-9BE0-4B3AA52567AA}"/>
              </a:ext>
            </a:extLst>
          </p:cNvPr>
          <p:cNvSpPr>
            <a:spLocks noGrp="1"/>
          </p:cNvSpPr>
          <p:nvPr>
            <p:ph type="title" orient="vert"/>
          </p:nvPr>
        </p:nvSpPr>
        <p:spPr>
          <a:xfrm>
            <a:off x="8724900" y="365125"/>
            <a:ext cx="2628900" cy="5368925"/>
          </a:xfrm>
        </p:spPr>
        <p:txBody>
          <a:bodyPr vert="eaVert">
            <a:normAutofit/>
          </a:bodyPr>
          <a:lstStyle>
            <a:lvl1pPr>
              <a:defRPr sz="4400"/>
            </a:lvl1p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91B3CB9-E838-094E-897D-F1AC692BFA88}"/>
              </a:ext>
            </a:extLst>
          </p:cNvPr>
          <p:cNvSpPr>
            <a:spLocks noGrp="1"/>
          </p:cNvSpPr>
          <p:nvPr>
            <p:ph type="body" orient="vert" idx="1"/>
          </p:nvPr>
        </p:nvSpPr>
        <p:spPr>
          <a:xfrm>
            <a:off x="838200" y="365125"/>
            <a:ext cx="7734300" cy="53689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989E1D2D-502C-4445-B8FD-258679A15EEB}"/>
              </a:ext>
            </a:extLst>
          </p:cNvPr>
          <p:cNvSpPr>
            <a:spLocks noGrp="1"/>
          </p:cNvSpPr>
          <p:nvPr>
            <p:ph type="ftr" sz="quarter" idx="11"/>
          </p:nvPr>
        </p:nvSpPr>
        <p:spPr>
          <a:xfrm>
            <a:off x="3581401" y="6279438"/>
            <a:ext cx="6627919"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DD4133B5-5966-834D-8432-A560D9AB74D8}"/>
              </a:ext>
            </a:extLst>
          </p:cNvPr>
          <p:cNvSpPr>
            <a:spLocks noGrp="1"/>
          </p:cNvSpPr>
          <p:nvPr>
            <p:ph type="sldNum" sz="quarter" idx="12"/>
          </p:nvPr>
        </p:nvSpPr>
        <p:spPr>
          <a:xfrm>
            <a:off x="10324730" y="6279438"/>
            <a:ext cx="1029070" cy="365125"/>
          </a:xfrm>
          <a:prstGeom prst="rect">
            <a:avLst/>
          </a:prstGeom>
        </p:spPr>
        <p:txBody>
          <a:bodyPr/>
          <a:lstStyle/>
          <a:p>
            <a:fld id="{5B3255F6-A68D-2B42-A1CC-D7F919CFF812}" type="slidenum">
              <a:rPr lang="en-US" smtClean="0"/>
              <a:t>‹#›</a:t>
            </a:fld>
            <a:endParaRPr lang="en-US" dirty="0"/>
          </a:p>
        </p:txBody>
      </p:sp>
    </p:spTree>
    <p:extLst>
      <p:ext uri="{BB962C8B-B14F-4D97-AF65-F5344CB8AC3E}">
        <p14:creationId xmlns:p14="http://schemas.microsoft.com/office/powerpoint/2010/main" val="15927209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Main 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36001" y="2852936"/>
            <a:ext cx="11444748" cy="768085"/>
          </a:xfrm>
        </p:spPr>
        <p:txBody>
          <a:bodyPr>
            <a:noAutofit/>
          </a:bodyPr>
          <a:lstStyle>
            <a:lvl1pPr marL="0" indent="0" algn="l">
              <a:lnSpc>
                <a:spcPct val="100000"/>
              </a:lnSpc>
              <a:spcBef>
                <a:spcPts val="0"/>
              </a:spcBef>
              <a:buNone/>
              <a:defRPr sz="2133" i="0" baseline="0">
                <a:solidFill>
                  <a:schemeClr val="tx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Add Presentation Subtitle</a:t>
            </a:r>
            <a:endParaRPr lang="en-GB" dirty="0"/>
          </a:p>
        </p:txBody>
      </p:sp>
      <p:sp>
        <p:nvSpPr>
          <p:cNvPr id="2" name="Title 1"/>
          <p:cNvSpPr>
            <a:spLocks noGrp="1"/>
          </p:cNvSpPr>
          <p:nvPr>
            <p:ph type="ctrTitle" hasCustomPrompt="1"/>
          </p:nvPr>
        </p:nvSpPr>
        <p:spPr>
          <a:xfrm>
            <a:off x="151577" y="768001"/>
            <a:ext cx="11636769" cy="2049340"/>
          </a:xfrm>
        </p:spPr>
        <p:txBody>
          <a:bodyPr anchor="t">
            <a:noAutofit/>
          </a:bodyPr>
          <a:lstStyle>
            <a:lvl1pPr algn="l">
              <a:lnSpc>
                <a:spcPts val="8000"/>
              </a:lnSpc>
              <a:defRPr sz="10666" b="1" cap="all" baseline="0">
                <a:solidFill>
                  <a:schemeClr val="tx2"/>
                </a:solidFill>
              </a:defRPr>
            </a:lvl1pPr>
          </a:lstStyle>
          <a:p>
            <a:r>
              <a:rPr lang="en-US" dirty="0"/>
              <a:t>Add title of Presentation</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7890" y="5822483"/>
            <a:ext cx="4347461" cy="720000"/>
          </a:xfrm>
          <a:prstGeom prst="rect">
            <a:avLst/>
          </a:prstGeom>
        </p:spPr>
      </p:pic>
    </p:spTree>
    <p:extLst>
      <p:ext uri="{BB962C8B-B14F-4D97-AF65-F5344CB8AC3E}">
        <p14:creationId xmlns:p14="http://schemas.microsoft.com/office/powerpoint/2010/main" val="16638161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Dark Blue Chapter Title Slide">
    <p:bg>
      <p:bgPr>
        <a:solidFill>
          <a:schemeClr val="accent3"/>
        </a:solidFill>
        <a:effectLst/>
      </p:bgPr>
    </p:bg>
    <p:spTree>
      <p:nvGrpSpPr>
        <p:cNvPr id="1" name=""/>
        <p:cNvGrpSpPr/>
        <p:nvPr/>
      </p:nvGrpSpPr>
      <p:grpSpPr>
        <a:xfrm>
          <a:off x="0" y="0"/>
          <a:ext cx="0" cy="0"/>
          <a:chOff x="0" y="0"/>
          <a:chExt cx="0" cy="0"/>
        </a:xfrm>
      </p:grpSpPr>
      <p:sp>
        <p:nvSpPr>
          <p:cNvPr id="8" name="Subtitle 2"/>
          <p:cNvSpPr>
            <a:spLocks noGrp="1"/>
          </p:cNvSpPr>
          <p:nvPr>
            <p:ph type="subTitle" idx="1" hasCustomPrompt="1"/>
          </p:nvPr>
        </p:nvSpPr>
        <p:spPr>
          <a:xfrm>
            <a:off x="335361" y="2852936"/>
            <a:ext cx="11236457" cy="1032520"/>
          </a:xfrm>
        </p:spPr>
        <p:txBody>
          <a:bodyPr>
            <a:noAutofit/>
          </a:bodyPr>
          <a:lstStyle>
            <a:lvl1pPr marL="0" indent="0" algn="l">
              <a:buNone/>
              <a:defRPr sz="2000" i="0">
                <a:solidFill>
                  <a:schemeClr val="tx2"/>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Add subtitle of Chapter</a:t>
            </a:r>
            <a:endParaRPr lang="en-GB" dirty="0"/>
          </a:p>
        </p:txBody>
      </p:sp>
      <p:sp>
        <p:nvSpPr>
          <p:cNvPr id="10" name="Title 1"/>
          <p:cNvSpPr>
            <a:spLocks noGrp="1"/>
          </p:cNvSpPr>
          <p:nvPr>
            <p:ph type="ctrTitle" hasCustomPrompt="1"/>
          </p:nvPr>
        </p:nvSpPr>
        <p:spPr>
          <a:xfrm>
            <a:off x="143338" y="768000"/>
            <a:ext cx="11428479" cy="2135347"/>
          </a:xfrm>
        </p:spPr>
        <p:txBody>
          <a:bodyPr/>
          <a:lstStyle>
            <a:lvl1pPr algn="l">
              <a:lnSpc>
                <a:spcPts val="8000"/>
              </a:lnSpc>
              <a:defRPr sz="10666">
                <a:solidFill>
                  <a:schemeClr val="tx2"/>
                </a:solidFill>
              </a:defRPr>
            </a:lvl1pPr>
          </a:lstStyle>
          <a:p>
            <a:r>
              <a:rPr lang="en-US" dirty="0"/>
              <a:t>Add title</a:t>
            </a:r>
            <a:br>
              <a:rPr lang="en-US" dirty="0"/>
            </a:br>
            <a:r>
              <a:rPr lang="en-US" dirty="0"/>
              <a:t>of chapter</a:t>
            </a:r>
            <a:endParaRPr lang="en-GB" dirty="0"/>
          </a:p>
        </p:txBody>
      </p:sp>
      <p:sp>
        <p:nvSpPr>
          <p:cNvPr id="5" name="TextBox 4"/>
          <p:cNvSpPr txBox="1"/>
          <p:nvPr/>
        </p:nvSpPr>
        <p:spPr>
          <a:xfrm>
            <a:off x="11315753" y="6208072"/>
            <a:ext cx="700585" cy="461665"/>
          </a:xfrm>
          <a:prstGeom prst="rect">
            <a:avLst/>
          </a:prstGeom>
          <a:noFill/>
        </p:spPr>
        <p:txBody>
          <a:bodyPr wrap="square" rtlCol="0" anchor="ctr">
            <a:spAutoFit/>
          </a:bodyPr>
          <a:lstStyle/>
          <a:p>
            <a:pPr algn="ctr"/>
            <a:fld id="{50E1C398-C520-4438-92C3-155C2BB45AF5}" type="slidenum">
              <a:rPr lang="en-GB" sz="2400" b="1" smtClean="0">
                <a:solidFill>
                  <a:schemeClr val="tx1"/>
                </a:solidFill>
              </a:rPr>
              <a:t>‹#›</a:t>
            </a:fld>
            <a:endParaRPr lang="en-GB" sz="2400" b="1" dirty="0">
              <a:solidFill>
                <a:schemeClr val="tx1"/>
              </a:solidFill>
            </a:endParaRPr>
          </a:p>
        </p:txBody>
      </p:sp>
    </p:spTree>
    <p:extLst>
      <p:ext uri="{BB962C8B-B14F-4D97-AF65-F5344CB8AC3E}">
        <p14:creationId xmlns:p14="http://schemas.microsoft.com/office/powerpoint/2010/main" val="881343391"/>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Dark Blue Column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3278741" y="360000"/>
            <a:ext cx="8448939" cy="860755"/>
          </a:xfrm>
        </p:spPr>
        <p:txBody>
          <a:bodyPr/>
          <a:lstStyle>
            <a:lvl1pPr>
              <a:defRPr baseline="0">
                <a:solidFill>
                  <a:schemeClr val="accent3"/>
                </a:solidFill>
              </a:defRPr>
            </a:lvl1pPr>
          </a:lstStyle>
          <a:p>
            <a:r>
              <a:rPr lang="en-US" dirty="0"/>
              <a:t>ADD TITLE OF</a:t>
            </a:r>
            <a:br>
              <a:rPr lang="en-US" dirty="0"/>
            </a:br>
            <a:r>
              <a:rPr lang="en-US" dirty="0"/>
              <a:t>1-COLUMN SLIDE</a:t>
            </a:r>
            <a:endParaRPr lang="en-GB" dirty="0"/>
          </a:p>
        </p:txBody>
      </p:sp>
      <p:sp>
        <p:nvSpPr>
          <p:cNvPr id="10" name="Content Placeholder 2"/>
          <p:cNvSpPr>
            <a:spLocks noGrp="1"/>
          </p:cNvSpPr>
          <p:nvPr>
            <p:ph idx="1"/>
          </p:nvPr>
        </p:nvSpPr>
        <p:spPr>
          <a:xfrm>
            <a:off x="672000" y="1412776"/>
            <a:ext cx="11055680" cy="4608512"/>
          </a:xfrm>
        </p:spPr>
        <p:txBody>
          <a:bodyPr>
            <a:noAutofit/>
          </a:bodyPr>
          <a:lstStyle>
            <a:lvl1pPr>
              <a:lnSpc>
                <a:spcPct val="100000"/>
              </a:lnSpc>
              <a:defRPr sz="1600"/>
            </a:lvl1pPr>
            <a:lvl2pPr>
              <a:lnSpc>
                <a:spcPct val="100000"/>
              </a:lnSpc>
              <a:defRPr sz="1467"/>
            </a:lvl2pPr>
            <a:lvl3pPr>
              <a:lnSpc>
                <a:spcPct val="100000"/>
              </a:lnSpc>
              <a:defRPr sz="1400"/>
            </a:lvl3pPr>
            <a:lvl4pPr>
              <a:lnSpc>
                <a:spcPct val="100000"/>
              </a:lnSpc>
              <a:defRPr sz="1333"/>
            </a:lvl4pPr>
            <a:lvl5pPr>
              <a:lnSpc>
                <a:spcPct val="100000"/>
              </a:lnSpc>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Box 4"/>
          <p:cNvSpPr txBox="1"/>
          <p:nvPr/>
        </p:nvSpPr>
        <p:spPr>
          <a:xfrm>
            <a:off x="11315753" y="6208072"/>
            <a:ext cx="700585" cy="461665"/>
          </a:xfrm>
          <a:prstGeom prst="rect">
            <a:avLst/>
          </a:prstGeom>
          <a:noFill/>
        </p:spPr>
        <p:txBody>
          <a:bodyPr wrap="square" rtlCol="0" anchor="ctr">
            <a:spAutoFit/>
          </a:bodyPr>
          <a:lstStyle/>
          <a:p>
            <a:pPr algn="ctr"/>
            <a:fld id="{50E1C398-C520-4438-92C3-155C2BB45AF5}" type="slidenum">
              <a:rPr lang="en-GB" sz="2400" b="1" smtClean="0">
                <a:solidFill>
                  <a:schemeClr val="tx1"/>
                </a:solidFill>
              </a:rPr>
              <a:t>‹#›</a:t>
            </a:fld>
            <a:endParaRPr lang="en-GB" sz="2400" b="1" dirty="0">
              <a:solidFill>
                <a:schemeClr val="tx1"/>
              </a:solidFill>
            </a:endParaRPr>
          </a:p>
        </p:txBody>
      </p:sp>
    </p:spTree>
    <p:extLst>
      <p:ext uri="{BB962C8B-B14F-4D97-AF65-F5344CB8AC3E}">
        <p14:creationId xmlns:p14="http://schemas.microsoft.com/office/powerpoint/2010/main" val="2020373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Dark Blue 2 Column Slid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278741" y="360000"/>
            <a:ext cx="8448939" cy="860755"/>
          </a:xfrm>
        </p:spPr>
        <p:txBody>
          <a:bodyPr/>
          <a:lstStyle>
            <a:lvl1pPr>
              <a:defRPr baseline="0">
                <a:solidFill>
                  <a:schemeClr val="accent3"/>
                </a:solidFill>
              </a:defRPr>
            </a:lvl1pPr>
          </a:lstStyle>
          <a:p>
            <a:r>
              <a:rPr lang="en-US" dirty="0"/>
              <a:t>ADD TITLE OF</a:t>
            </a:r>
            <a:br>
              <a:rPr lang="en-US" dirty="0"/>
            </a:br>
            <a:r>
              <a:rPr lang="en-US" dirty="0"/>
              <a:t>2-COLUMN SLIDE</a:t>
            </a:r>
            <a:endParaRPr lang="en-GB" dirty="0"/>
          </a:p>
        </p:txBody>
      </p:sp>
      <p:sp>
        <p:nvSpPr>
          <p:cNvPr id="10" name="Content Placeholder 2"/>
          <p:cNvSpPr>
            <a:spLocks noGrp="1"/>
          </p:cNvSpPr>
          <p:nvPr>
            <p:ph idx="1"/>
          </p:nvPr>
        </p:nvSpPr>
        <p:spPr>
          <a:xfrm>
            <a:off x="672001" y="1412776"/>
            <a:ext cx="5374196" cy="4608512"/>
          </a:xfrm>
        </p:spPr>
        <p:txBody>
          <a:bodyPr>
            <a:noAutofit/>
          </a:bodyPr>
          <a:lstStyle>
            <a:lvl1pPr>
              <a:lnSpc>
                <a:spcPct val="100000"/>
              </a:lnSpc>
              <a:defRPr sz="1600"/>
            </a:lvl1pPr>
            <a:lvl2pPr>
              <a:lnSpc>
                <a:spcPct val="100000"/>
              </a:lnSpc>
              <a:defRPr sz="1467"/>
            </a:lvl2pPr>
            <a:lvl3pPr>
              <a:lnSpc>
                <a:spcPct val="100000"/>
              </a:lnSpc>
              <a:defRPr sz="1400"/>
            </a:lvl3pPr>
            <a:lvl4pPr>
              <a:lnSpc>
                <a:spcPct val="100000"/>
              </a:lnSpc>
              <a:defRPr sz="1333"/>
            </a:lvl4pPr>
            <a:lvl5pPr>
              <a:lnSpc>
                <a:spcPct val="100000"/>
              </a:lnSpc>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4" name="Content Placeholder 2"/>
          <p:cNvSpPr>
            <a:spLocks noGrp="1"/>
          </p:cNvSpPr>
          <p:nvPr>
            <p:ph idx="13"/>
          </p:nvPr>
        </p:nvSpPr>
        <p:spPr>
          <a:xfrm>
            <a:off x="6349647" y="1412776"/>
            <a:ext cx="5374196" cy="4608512"/>
          </a:xfrm>
        </p:spPr>
        <p:txBody>
          <a:bodyPr>
            <a:noAutofit/>
          </a:bodyPr>
          <a:lstStyle>
            <a:lvl1pPr>
              <a:lnSpc>
                <a:spcPct val="100000"/>
              </a:lnSpc>
              <a:defRPr sz="1600"/>
            </a:lvl1pPr>
            <a:lvl2pPr>
              <a:lnSpc>
                <a:spcPct val="100000"/>
              </a:lnSpc>
              <a:defRPr sz="1467"/>
            </a:lvl2pPr>
            <a:lvl3pPr>
              <a:lnSpc>
                <a:spcPct val="100000"/>
              </a:lnSpc>
              <a:defRPr sz="1400"/>
            </a:lvl3pPr>
            <a:lvl4pPr>
              <a:lnSpc>
                <a:spcPct val="100000"/>
              </a:lnSpc>
              <a:defRPr sz="1333"/>
            </a:lvl4pPr>
            <a:lvl5pPr>
              <a:lnSpc>
                <a:spcPct val="100000"/>
              </a:lnSpc>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TextBox 6"/>
          <p:cNvSpPr txBox="1"/>
          <p:nvPr/>
        </p:nvSpPr>
        <p:spPr>
          <a:xfrm>
            <a:off x="11315753" y="6208072"/>
            <a:ext cx="700585" cy="461665"/>
          </a:xfrm>
          <a:prstGeom prst="rect">
            <a:avLst/>
          </a:prstGeom>
          <a:noFill/>
        </p:spPr>
        <p:txBody>
          <a:bodyPr wrap="square" rtlCol="0" anchor="ctr">
            <a:spAutoFit/>
          </a:bodyPr>
          <a:lstStyle/>
          <a:p>
            <a:pPr algn="ctr"/>
            <a:fld id="{50E1C398-C520-4438-92C3-155C2BB45AF5}" type="slidenum">
              <a:rPr lang="en-GB" sz="2400" b="1" smtClean="0">
                <a:solidFill>
                  <a:schemeClr val="tx1"/>
                </a:solidFill>
              </a:rPr>
              <a:t>‹#›</a:t>
            </a:fld>
            <a:endParaRPr lang="en-GB" sz="2400" b="1" dirty="0">
              <a:solidFill>
                <a:schemeClr val="tx1"/>
              </a:solidFill>
            </a:endParaRPr>
          </a:p>
        </p:txBody>
      </p:sp>
    </p:spTree>
    <p:extLst>
      <p:ext uri="{BB962C8B-B14F-4D97-AF65-F5344CB8AC3E}">
        <p14:creationId xmlns:p14="http://schemas.microsoft.com/office/powerpoint/2010/main" val="17254373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Dark Blue Full Imag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1315753" y="6208072"/>
            <a:ext cx="700585" cy="461665"/>
          </a:xfrm>
          <a:prstGeom prst="rect">
            <a:avLst/>
          </a:prstGeom>
          <a:noFill/>
        </p:spPr>
        <p:txBody>
          <a:bodyPr wrap="square" rtlCol="0" anchor="ctr">
            <a:spAutoFit/>
          </a:bodyPr>
          <a:lstStyle/>
          <a:p>
            <a:pPr algn="ctr"/>
            <a:fld id="{50E1C398-C520-4438-92C3-155C2BB45AF5}" type="slidenum">
              <a:rPr lang="en-GB" sz="2400" b="1" smtClean="0">
                <a:solidFill>
                  <a:schemeClr val="bg1"/>
                </a:solidFill>
              </a:rPr>
              <a:t>‹#›</a:t>
            </a:fld>
            <a:endParaRPr lang="en-GB" sz="2400" b="1" dirty="0">
              <a:solidFill>
                <a:schemeClr val="bg1"/>
              </a:solidFill>
            </a:endParaRPr>
          </a:p>
        </p:txBody>
      </p:sp>
    </p:spTree>
    <p:extLst>
      <p:ext uri="{BB962C8B-B14F-4D97-AF65-F5344CB8AC3E}">
        <p14:creationId xmlns:p14="http://schemas.microsoft.com/office/powerpoint/2010/main" val="1953932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Dark Blue End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914400" y="1700809"/>
            <a:ext cx="10363200" cy="1296143"/>
          </a:xfrm>
        </p:spPr>
        <p:txBody>
          <a:bodyPr anchor="t">
            <a:noAutofit/>
          </a:bodyPr>
          <a:lstStyle>
            <a:lvl1pPr algn="ctr">
              <a:lnSpc>
                <a:spcPts val="5333"/>
              </a:lnSpc>
              <a:defRPr sz="6667" b="1" cap="all" baseline="0"/>
            </a:lvl1pPr>
          </a:lstStyle>
          <a:p>
            <a:r>
              <a:rPr lang="en-US" dirty="0"/>
              <a:t>ADD END</a:t>
            </a:r>
            <a:br>
              <a:rPr lang="en-US" dirty="0"/>
            </a:br>
            <a:r>
              <a:rPr lang="en-US" dirty="0"/>
              <a:t>SLIDE TITLE</a:t>
            </a:r>
            <a:endParaRPr lang="en-GB" dirty="0"/>
          </a:p>
        </p:txBody>
      </p:sp>
      <p:sp>
        <p:nvSpPr>
          <p:cNvPr id="8" name="Subtitle 2"/>
          <p:cNvSpPr>
            <a:spLocks noGrp="1"/>
          </p:cNvSpPr>
          <p:nvPr>
            <p:ph type="subTitle" idx="1" hasCustomPrompt="1"/>
          </p:nvPr>
        </p:nvSpPr>
        <p:spPr>
          <a:xfrm>
            <a:off x="900840" y="3295499"/>
            <a:ext cx="10369152" cy="2112235"/>
          </a:xfrm>
        </p:spPr>
        <p:txBody>
          <a:bodyPr>
            <a:noAutofit/>
          </a:bodyPr>
          <a:lstStyle>
            <a:lvl1pPr marL="0" indent="0" algn="ctr">
              <a:lnSpc>
                <a:spcPct val="100000"/>
              </a:lnSpc>
              <a:buNone/>
              <a:defRPr sz="1600"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Add Text</a:t>
            </a:r>
            <a:endParaRPr lang="en-GB"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00" y="5706282"/>
            <a:ext cx="4646256" cy="953476"/>
          </a:xfrm>
          <a:prstGeom prst="rect">
            <a:avLst/>
          </a:prstGeom>
        </p:spPr>
      </p:pic>
    </p:spTree>
    <p:extLst>
      <p:ext uri="{BB962C8B-B14F-4D97-AF65-F5344CB8AC3E}">
        <p14:creationId xmlns:p14="http://schemas.microsoft.com/office/powerpoint/2010/main" val="2191574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C7F77-34D4-5446-8914-43E752D3E20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6944F5F-BDB5-634A-B8BA-6703B61D3B82}"/>
              </a:ext>
            </a:extLst>
          </p:cNvPr>
          <p:cNvSpPr>
            <a:spLocks noGrp="1"/>
          </p:cNvSpPr>
          <p:nvPr>
            <p:ph sz="half" idx="1"/>
          </p:nvPr>
        </p:nvSpPr>
        <p:spPr>
          <a:xfrm>
            <a:off x="838200" y="1825625"/>
            <a:ext cx="5181600" cy="39084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273A7B1-11D3-AA44-A496-CEA19961ECC4}"/>
              </a:ext>
            </a:extLst>
          </p:cNvPr>
          <p:cNvSpPr>
            <a:spLocks noGrp="1"/>
          </p:cNvSpPr>
          <p:nvPr>
            <p:ph sz="half" idx="2"/>
          </p:nvPr>
        </p:nvSpPr>
        <p:spPr>
          <a:xfrm>
            <a:off x="6172200" y="1825625"/>
            <a:ext cx="5181600" cy="39084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a:extLst>
              <a:ext uri="{FF2B5EF4-FFF2-40B4-BE49-F238E27FC236}">
                <a16:creationId xmlns:a16="http://schemas.microsoft.com/office/drawing/2014/main" id="{5FBBF02B-1969-3247-87CC-DA6D8C13BF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FBAB45-73BB-9042-9F20-BB637CAA53C5}"/>
              </a:ext>
            </a:extLst>
          </p:cNvPr>
          <p:cNvSpPr>
            <a:spLocks noGrp="1"/>
          </p:cNvSpPr>
          <p:nvPr>
            <p:ph type="sldNum" sz="quarter" idx="12"/>
          </p:nvPr>
        </p:nvSpPr>
        <p:spPr/>
        <p:txBody>
          <a:bodyPr/>
          <a:lstStyle/>
          <a:p>
            <a:fld id="{68461CBE-CCAD-44DB-8D94-9E0B812BD061}" type="slidenum">
              <a:rPr lang="en-GB" smtClean="0"/>
              <a:t>‹#›</a:t>
            </a:fld>
            <a:endParaRPr lang="en-GB"/>
          </a:p>
        </p:txBody>
      </p:sp>
    </p:spTree>
    <p:extLst>
      <p:ext uri="{BB962C8B-B14F-4D97-AF65-F5344CB8AC3E}">
        <p14:creationId xmlns:p14="http://schemas.microsoft.com/office/powerpoint/2010/main" val="21143267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Blue Chapter 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3338" y="768000"/>
            <a:ext cx="11428479" cy="2135347"/>
          </a:xfrm>
        </p:spPr>
        <p:txBody>
          <a:bodyPr/>
          <a:lstStyle>
            <a:lvl1pPr algn="l">
              <a:lnSpc>
                <a:spcPts val="8000"/>
              </a:lnSpc>
              <a:defRPr sz="10666" i="0">
                <a:solidFill>
                  <a:schemeClr val="bg1"/>
                </a:solidFill>
                <a:latin typeface="+mj-lt"/>
              </a:defRPr>
            </a:lvl1pPr>
          </a:lstStyle>
          <a:p>
            <a:r>
              <a:rPr lang="en-US" dirty="0"/>
              <a:t>Add title</a:t>
            </a:r>
            <a:br>
              <a:rPr lang="en-US" dirty="0"/>
            </a:br>
            <a:r>
              <a:rPr lang="en-US" dirty="0"/>
              <a:t>of chapter</a:t>
            </a:r>
            <a:endParaRPr lang="en-GB" dirty="0"/>
          </a:p>
        </p:txBody>
      </p:sp>
      <p:sp>
        <p:nvSpPr>
          <p:cNvPr id="3" name="Subtitle 2"/>
          <p:cNvSpPr>
            <a:spLocks noGrp="1"/>
          </p:cNvSpPr>
          <p:nvPr>
            <p:ph type="subTitle" idx="1" hasCustomPrompt="1"/>
          </p:nvPr>
        </p:nvSpPr>
        <p:spPr>
          <a:xfrm>
            <a:off x="335361" y="2852936"/>
            <a:ext cx="11236457" cy="1032520"/>
          </a:xfrm>
        </p:spPr>
        <p:txBody>
          <a:bodyPr>
            <a:noAutofit/>
          </a:bodyPr>
          <a:lstStyle>
            <a:lvl1pPr marL="0" indent="0" algn="l">
              <a:lnSpc>
                <a:spcPct val="100000"/>
              </a:lnSpc>
              <a:buNone/>
              <a:defRPr sz="2000" i="0">
                <a:solidFill>
                  <a:schemeClr val="bg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Add subtitle of Chapter</a:t>
            </a:r>
            <a:endParaRPr lang="en-GB" dirty="0"/>
          </a:p>
        </p:txBody>
      </p:sp>
      <p:sp>
        <p:nvSpPr>
          <p:cNvPr id="5" name="TextBox 4"/>
          <p:cNvSpPr txBox="1"/>
          <p:nvPr/>
        </p:nvSpPr>
        <p:spPr>
          <a:xfrm>
            <a:off x="11315753" y="6208072"/>
            <a:ext cx="700585" cy="461665"/>
          </a:xfrm>
          <a:prstGeom prst="rect">
            <a:avLst/>
          </a:prstGeom>
          <a:noFill/>
        </p:spPr>
        <p:txBody>
          <a:bodyPr wrap="square" rtlCol="0" anchor="ctr">
            <a:spAutoFit/>
          </a:bodyPr>
          <a:lstStyle/>
          <a:p>
            <a:pPr algn="ctr"/>
            <a:fld id="{50E1C398-C520-4438-92C3-155C2BB45AF5}" type="slidenum">
              <a:rPr lang="en-GB" sz="2400" b="1" smtClean="0">
                <a:solidFill>
                  <a:schemeClr val="bg1"/>
                </a:solidFill>
              </a:rPr>
              <a:t>‹#›</a:t>
            </a:fld>
            <a:endParaRPr lang="en-GB" sz="2400" b="1" dirty="0">
              <a:solidFill>
                <a:schemeClr val="bg1"/>
              </a:solidFill>
            </a:endParaRPr>
          </a:p>
        </p:txBody>
      </p:sp>
    </p:spTree>
    <p:extLst>
      <p:ext uri="{BB962C8B-B14F-4D97-AF65-F5344CB8AC3E}">
        <p14:creationId xmlns:p14="http://schemas.microsoft.com/office/powerpoint/2010/main" val="11084410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lue 1 Colum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78741" y="360000"/>
            <a:ext cx="8448939" cy="860755"/>
          </a:xfrm>
        </p:spPr>
        <p:txBody>
          <a:bodyPr/>
          <a:lstStyle>
            <a:lvl1pPr>
              <a:defRPr baseline="0">
                <a:solidFill>
                  <a:schemeClr val="accent1"/>
                </a:solidFill>
              </a:defRPr>
            </a:lvl1pPr>
          </a:lstStyle>
          <a:p>
            <a:r>
              <a:rPr lang="en-US" dirty="0"/>
              <a:t>ADD TITLE OF</a:t>
            </a:r>
            <a:br>
              <a:rPr lang="en-US" dirty="0"/>
            </a:br>
            <a:r>
              <a:rPr lang="en-US" dirty="0"/>
              <a:t>1-COLUMN SLIDE</a:t>
            </a:r>
            <a:endParaRPr lang="en-GB" dirty="0"/>
          </a:p>
        </p:txBody>
      </p:sp>
      <p:sp>
        <p:nvSpPr>
          <p:cNvPr id="3" name="Content Placeholder 2"/>
          <p:cNvSpPr>
            <a:spLocks noGrp="1"/>
          </p:cNvSpPr>
          <p:nvPr>
            <p:ph idx="1"/>
          </p:nvPr>
        </p:nvSpPr>
        <p:spPr>
          <a:xfrm>
            <a:off x="672000" y="1412776"/>
            <a:ext cx="11055680" cy="4608512"/>
          </a:xfrm>
        </p:spPr>
        <p:txBody>
          <a:bodyPr>
            <a:noAutofit/>
          </a:bodyPr>
          <a:lstStyle>
            <a:lvl1pPr>
              <a:lnSpc>
                <a:spcPct val="100000"/>
              </a:lnSpc>
              <a:defRPr sz="1600"/>
            </a:lvl1pPr>
            <a:lvl2pPr>
              <a:lnSpc>
                <a:spcPct val="100000"/>
              </a:lnSpc>
              <a:defRPr sz="1467"/>
            </a:lvl2pPr>
            <a:lvl3pPr>
              <a:lnSpc>
                <a:spcPct val="100000"/>
              </a:lnSpc>
              <a:defRPr sz="1400"/>
            </a:lvl3pPr>
            <a:lvl4pPr>
              <a:lnSpc>
                <a:spcPct val="100000"/>
              </a:lnSpc>
              <a:defRPr sz="1333"/>
            </a:lvl4pPr>
            <a:lvl5pPr marL="1318651" indent="-364058">
              <a:lnSpc>
                <a:spcPct val="100000"/>
              </a:lnSpc>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Box 4"/>
          <p:cNvSpPr txBox="1"/>
          <p:nvPr/>
        </p:nvSpPr>
        <p:spPr>
          <a:xfrm>
            <a:off x="11315753" y="6208072"/>
            <a:ext cx="700585" cy="461665"/>
          </a:xfrm>
          <a:prstGeom prst="rect">
            <a:avLst/>
          </a:prstGeom>
          <a:noFill/>
        </p:spPr>
        <p:txBody>
          <a:bodyPr wrap="square" rtlCol="0" anchor="ctr">
            <a:spAutoFit/>
          </a:bodyPr>
          <a:lstStyle/>
          <a:p>
            <a:pPr algn="ctr"/>
            <a:fld id="{50E1C398-C520-4438-92C3-155C2BB45AF5}" type="slidenum">
              <a:rPr lang="en-GB" sz="2400" b="1" smtClean="0">
                <a:solidFill>
                  <a:schemeClr val="tx1"/>
                </a:solidFill>
              </a:rPr>
              <a:t>‹#›</a:t>
            </a:fld>
            <a:endParaRPr lang="en-GB" sz="2400" b="1" dirty="0">
              <a:solidFill>
                <a:schemeClr val="tx1"/>
              </a:solidFill>
            </a:endParaRPr>
          </a:p>
        </p:txBody>
      </p:sp>
    </p:spTree>
    <p:extLst>
      <p:ext uri="{BB962C8B-B14F-4D97-AF65-F5344CB8AC3E}">
        <p14:creationId xmlns:p14="http://schemas.microsoft.com/office/powerpoint/2010/main" val="9974039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ue 2 Colum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78741" y="360000"/>
            <a:ext cx="8448939" cy="860755"/>
          </a:xfrm>
        </p:spPr>
        <p:txBody>
          <a:bodyPr/>
          <a:lstStyle>
            <a:lvl1pPr>
              <a:lnSpc>
                <a:spcPts val="3467"/>
              </a:lnSpc>
              <a:defRPr baseline="0">
                <a:solidFill>
                  <a:schemeClr val="accent1"/>
                </a:solidFill>
              </a:defRPr>
            </a:lvl1pPr>
          </a:lstStyle>
          <a:p>
            <a:r>
              <a:rPr lang="en-US" dirty="0"/>
              <a:t>ADD TITLE OF</a:t>
            </a:r>
            <a:br>
              <a:rPr lang="en-US" dirty="0"/>
            </a:br>
            <a:r>
              <a:rPr lang="en-US" dirty="0"/>
              <a:t>2-COLUMN SLIDE</a:t>
            </a:r>
            <a:endParaRPr lang="en-GB" dirty="0"/>
          </a:p>
        </p:txBody>
      </p:sp>
      <p:sp>
        <p:nvSpPr>
          <p:cNvPr id="3" name="Content Placeholder 2"/>
          <p:cNvSpPr>
            <a:spLocks noGrp="1"/>
          </p:cNvSpPr>
          <p:nvPr>
            <p:ph idx="1"/>
          </p:nvPr>
        </p:nvSpPr>
        <p:spPr>
          <a:xfrm>
            <a:off x="672000" y="1412776"/>
            <a:ext cx="5384157" cy="4608512"/>
          </a:xfrm>
        </p:spPr>
        <p:txBody>
          <a:bodyPr>
            <a:noAutofit/>
          </a:bodyPr>
          <a:lstStyle>
            <a:lvl1pPr marL="353475" indent="-353475">
              <a:lnSpc>
                <a:spcPct val="100000"/>
              </a:lnSpc>
              <a:tabLst>
                <a:tab pos="353475" algn="l"/>
              </a:tabLst>
              <a:defRPr sz="1600"/>
            </a:lvl1pPr>
            <a:lvl2pPr marL="592652" indent="-353475">
              <a:lnSpc>
                <a:spcPct val="100000"/>
              </a:lnSpc>
              <a:tabLst>
                <a:tab pos="592652" algn="l"/>
              </a:tabLst>
              <a:defRPr sz="1467"/>
            </a:lvl2pPr>
            <a:lvl3pPr marL="831830" indent="-353475">
              <a:lnSpc>
                <a:spcPct val="100000"/>
              </a:lnSpc>
              <a:tabLst>
                <a:tab pos="831830" algn="l"/>
              </a:tabLst>
              <a:defRPr sz="1400"/>
            </a:lvl3pPr>
            <a:lvl4pPr marL="1079473" indent="-361942">
              <a:lnSpc>
                <a:spcPct val="100000"/>
              </a:lnSpc>
              <a:tabLst>
                <a:tab pos="1079473" algn="l"/>
              </a:tabLst>
              <a:defRPr sz="1333"/>
            </a:lvl4pPr>
            <a:lvl5pPr marL="1318651" indent="-353475">
              <a:lnSpc>
                <a:spcPct val="100000"/>
              </a:lnSpc>
              <a:tabLst>
                <a:tab pos="1318651" algn="l"/>
              </a:tabLst>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Content Placeholder 2"/>
          <p:cNvSpPr>
            <a:spLocks noGrp="1"/>
          </p:cNvSpPr>
          <p:nvPr>
            <p:ph idx="13"/>
          </p:nvPr>
        </p:nvSpPr>
        <p:spPr>
          <a:xfrm>
            <a:off x="6339687" y="1412776"/>
            <a:ext cx="5384157" cy="4608512"/>
          </a:xfrm>
        </p:spPr>
        <p:txBody>
          <a:bodyPr>
            <a:noAutofit/>
          </a:bodyPr>
          <a:lstStyle>
            <a:lvl1pPr marL="353475" indent="-353475">
              <a:lnSpc>
                <a:spcPct val="100000"/>
              </a:lnSpc>
              <a:tabLst>
                <a:tab pos="353475" algn="l"/>
              </a:tabLst>
              <a:defRPr sz="1600"/>
            </a:lvl1pPr>
            <a:lvl2pPr marL="592652" indent="-353475">
              <a:lnSpc>
                <a:spcPct val="100000"/>
              </a:lnSpc>
              <a:tabLst>
                <a:tab pos="592652" algn="l"/>
              </a:tabLst>
              <a:defRPr sz="1467"/>
            </a:lvl2pPr>
            <a:lvl3pPr marL="831830" indent="-353475">
              <a:lnSpc>
                <a:spcPct val="100000"/>
              </a:lnSpc>
              <a:tabLst>
                <a:tab pos="831830" algn="l"/>
              </a:tabLst>
              <a:defRPr sz="1400"/>
            </a:lvl3pPr>
            <a:lvl4pPr marL="1079473" indent="-361942">
              <a:lnSpc>
                <a:spcPct val="100000"/>
              </a:lnSpc>
              <a:tabLst>
                <a:tab pos="1079473" algn="l"/>
              </a:tabLst>
              <a:defRPr sz="1333"/>
            </a:lvl4pPr>
            <a:lvl5pPr marL="1318651" indent="-353475">
              <a:lnSpc>
                <a:spcPct val="100000"/>
              </a:lnSpc>
              <a:tabLst>
                <a:tab pos="1318651" algn="l"/>
              </a:tabLst>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TextBox 6"/>
          <p:cNvSpPr txBox="1"/>
          <p:nvPr/>
        </p:nvSpPr>
        <p:spPr>
          <a:xfrm>
            <a:off x="11315753" y="6208072"/>
            <a:ext cx="700585" cy="461665"/>
          </a:xfrm>
          <a:prstGeom prst="rect">
            <a:avLst/>
          </a:prstGeom>
          <a:noFill/>
        </p:spPr>
        <p:txBody>
          <a:bodyPr wrap="square" rtlCol="0" anchor="ctr">
            <a:spAutoFit/>
          </a:bodyPr>
          <a:lstStyle/>
          <a:p>
            <a:pPr algn="ctr"/>
            <a:fld id="{50E1C398-C520-4438-92C3-155C2BB45AF5}" type="slidenum">
              <a:rPr lang="en-GB" sz="2400" b="1" smtClean="0">
                <a:solidFill>
                  <a:schemeClr val="tx1"/>
                </a:solidFill>
              </a:rPr>
              <a:t>‹#›</a:t>
            </a:fld>
            <a:endParaRPr lang="en-GB" sz="2400" b="1" dirty="0">
              <a:solidFill>
                <a:schemeClr val="tx1"/>
              </a:solidFill>
            </a:endParaRPr>
          </a:p>
        </p:txBody>
      </p:sp>
    </p:spTree>
    <p:extLst>
      <p:ext uri="{BB962C8B-B14F-4D97-AF65-F5344CB8AC3E}">
        <p14:creationId xmlns:p14="http://schemas.microsoft.com/office/powerpoint/2010/main" val="18383537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Blue Full Imag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1315753" y="6208072"/>
            <a:ext cx="700585" cy="461665"/>
          </a:xfrm>
          <a:prstGeom prst="rect">
            <a:avLst/>
          </a:prstGeom>
          <a:noFill/>
        </p:spPr>
        <p:txBody>
          <a:bodyPr wrap="square" rtlCol="0" anchor="ctr">
            <a:spAutoFit/>
          </a:bodyPr>
          <a:lstStyle/>
          <a:p>
            <a:pPr algn="ctr"/>
            <a:fld id="{50E1C398-C520-4438-92C3-155C2BB45AF5}" type="slidenum">
              <a:rPr lang="en-GB" sz="2400" b="1" smtClean="0">
                <a:solidFill>
                  <a:schemeClr val="bg1"/>
                </a:solidFill>
              </a:rPr>
              <a:t>‹#›</a:t>
            </a:fld>
            <a:endParaRPr lang="en-GB" sz="2400" b="1" dirty="0">
              <a:solidFill>
                <a:schemeClr val="bg1"/>
              </a:solidFill>
            </a:endParaRPr>
          </a:p>
        </p:txBody>
      </p:sp>
    </p:spTree>
    <p:extLst>
      <p:ext uri="{BB962C8B-B14F-4D97-AF65-F5344CB8AC3E}">
        <p14:creationId xmlns:p14="http://schemas.microsoft.com/office/powerpoint/2010/main" val="19239605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lue End Slid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914400" y="1700809"/>
            <a:ext cx="10363200" cy="1296143"/>
          </a:xfrm>
        </p:spPr>
        <p:txBody>
          <a:bodyPr anchor="t">
            <a:noAutofit/>
          </a:bodyPr>
          <a:lstStyle>
            <a:lvl1pPr algn="ctr">
              <a:lnSpc>
                <a:spcPts val="5333"/>
              </a:lnSpc>
              <a:defRPr sz="6667" b="1" cap="all" baseline="0"/>
            </a:lvl1pPr>
          </a:lstStyle>
          <a:p>
            <a:r>
              <a:rPr lang="en-US" dirty="0"/>
              <a:t>ADD END</a:t>
            </a:r>
            <a:br>
              <a:rPr lang="en-US" dirty="0"/>
            </a:br>
            <a:r>
              <a:rPr lang="en-US" dirty="0"/>
              <a:t>SLIDE TITLE</a:t>
            </a:r>
            <a:endParaRPr lang="en-GB" dirty="0"/>
          </a:p>
        </p:txBody>
      </p:sp>
      <p:sp>
        <p:nvSpPr>
          <p:cNvPr id="9" name="Subtitle 2"/>
          <p:cNvSpPr>
            <a:spLocks noGrp="1"/>
          </p:cNvSpPr>
          <p:nvPr>
            <p:ph type="subTitle" idx="1" hasCustomPrompt="1"/>
          </p:nvPr>
        </p:nvSpPr>
        <p:spPr>
          <a:xfrm>
            <a:off x="900840" y="3295499"/>
            <a:ext cx="10369152" cy="2112235"/>
          </a:xfrm>
        </p:spPr>
        <p:txBody>
          <a:bodyPr>
            <a:noAutofit/>
          </a:bodyPr>
          <a:lstStyle>
            <a:lvl1pPr marL="0" indent="0" algn="ctr">
              <a:lnSpc>
                <a:spcPct val="100000"/>
              </a:lnSpc>
              <a:buNone/>
              <a:defRPr sz="1600"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Add Text</a:t>
            </a:r>
            <a:endParaRPr lang="en-GB"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00" y="5706282"/>
            <a:ext cx="4646256" cy="953476"/>
          </a:xfrm>
          <a:prstGeom prst="rect">
            <a:avLst/>
          </a:prstGeom>
        </p:spPr>
      </p:pic>
    </p:spTree>
    <p:extLst>
      <p:ext uri="{BB962C8B-B14F-4D97-AF65-F5344CB8AC3E}">
        <p14:creationId xmlns:p14="http://schemas.microsoft.com/office/powerpoint/2010/main" val="102991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DEB3F-1543-A94E-9E47-4EB421AE6083}"/>
              </a:ext>
            </a:extLst>
          </p:cNvPr>
          <p:cNvSpPr>
            <a:spLocks noGrp="1"/>
          </p:cNvSpPr>
          <p:nvPr>
            <p:ph type="ctrTitle"/>
          </p:nvPr>
        </p:nvSpPr>
        <p:spPr>
          <a:xfrm>
            <a:off x="839787" y="864000"/>
            <a:ext cx="10512425" cy="2387600"/>
          </a:xfrm>
        </p:spPr>
        <p:txBody>
          <a:bodyPr anchor="b">
            <a:normAutofit/>
          </a:bodyPr>
          <a:lstStyle>
            <a:lvl1pPr algn="l">
              <a:defRPr sz="4400"/>
            </a:lvl1pPr>
          </a:lstStyle>
          <a:p>
            <a:r>
              <a:rPr lang="en-GB"/>
              <a:t>Click to edit Master title style</a:t>
            </a:r>
            <a:endParaRPr lang="en-US"/>
          </a:p>
        </p:txBody>
      </p:sp>
      <p:sp>
        <p:nvSpPr>
          <p:cNvPr id="3" name="Subtitle 2">
            <a:extLst>
              <a:ext uri="{FF2B5EF4-FFF2-40B4-BE49-F238E27FC236}">
                <a16:creationId xmlns:a16="http://schemas.microsoft.com/office/drawing/2014/main" id="{44FB9A60-297F-764F-81F2-4BA5DAEE5C7A}"/>
              </a:ext>
            </a:extLst>
          </p:cNvPr>
          <p:cNvSpPr>
            <a:spLocks noGrp="1"/>
          </p:cNvSpPr>
          <p:nvPr>
            <p:ph type="subTitle" idx="1"/>
          </p:nvPr>
        </p:nvSpPr>
        <p:spPr>
          <a:xfrm>
            <a:off x="839788" y="3428999"/>
            <a:ext cx="10512424" cy="230505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725D18B6-2796-9342-A2D2-FC89845F74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A1B292-47D7-9F45-901A-2F7600CC9A12}"/>
              </a:ext>
            </a:extLst>
          </p:cNvPr>
          <p:cNvSpPr>
            <a:spLocks noGrp="1"/>
          </p:cNvSpPr>
          <p:nvPr>
            <p:ph type="sldNum" sz="quarter" idx="12"/>
          </p:nvPr>
        </p:nvSpPr>
        <p:spPr/>
        <p:txBody>
          <a:bodyPr/>
          <a:lstStyle/>
          <a:p>
            <a:fld id="{5B3255F6-A68D-2B42-A1CC-D7F919CFF812}" type="slidenum">
              <a:rPr lang="en-US" smtClean="0"/>
              <a:t>‹#›</a:t>
            </a:fld>
            <a:endParaRPr lang="en-US"/>
          </a:p>
        </p:txBody>
      </p:sp>
    </p:spTree>
    <p:extLst>
      <p:ext uri="{BB962C8B-B14F-4D97-AF65-F5344CB8AC3E}">
        <p14:creationId xmlns:p14="http://schemas.microsoft.com/office/powerpoint/2010/main" val="252005567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91FF5-5A43-BD4A-B758-EE9692E17270}"/>
              </a:ext>
            </a:extLst>
          </p:cNvPr>
          <p:cNvSpPr>
            <a:spLocks noGrp="1"/>
          </p:cNvSpPr>
          <p:nvPr>
            <p:ph type="title"/>
          </p:nvPr>
        </p:nvSpPr>
        <p:spPr/>
        <p:txBody>
          <a:bodyPr>
            <a:normAutofit/>
          </a:bodyPr>
          <a:lstStyle>
            <a:lvl1pPr>
              <a:defRPr sz="4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01A1F94-B927-2641-A0D9-ABAC2866A97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46FA7EAE-338C-3945-97CE-2D19F2361B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55F6B2-DA44-E943-93FE-C0A6F8FFA7A4}"/>
              </a:ext>
            </a:extLst>
          </p:cNvPr>
          <p:cNvSpPr>
            <a:spLocks noGrp="1"/>
          </p:cNvSpPr>
          <p:nvPr>
            <p:ph type="sldNum" sz="quarter" idx="12"/>
          </p:nvPr>
        </p:nvSpPr>
        <p:spPr/>
        <p:txBody>
          <a:bodyPr/>
          <a:lstStyle/>
          <a:p>
            <a:fld id="{5B3255F6-A68D-2B42-A1CC-D7F919CFF812}" type="slidenum">
              <a:rPr lang="en-US" smtClean="0"/>
              <a:t>‹#›</a:t>
            </a:fld>
            <a:endParaRPr lang="en-US"/>
          </a:p>
        </p:txBody>
      </p:sp>
    </p:spTree>
    <p:extLst>
      <p:ext uri="{BB962C8B-B14F-4D97-AF65-F5344CB8AC3E}">
        <p14:creationId xmlns:p14="http://schemas.microsoft.com/office/powerpoint/2010/main" val="40748267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E6C86-6509-564D-9459-88281413070E}"/>
              </a:ext>
            </a:extLst>
          </p:cNvPr>
          <p:cNvSpPr>
            <a:spLocks noGrp="1"/>
          </p:cNvSpPr>
          <p:nvPr>
            <p:ph type="title"/>
          </p:nvPr>
        </p:nvSpPr>
        <p:spPr>
          <a:xfrm>
            <a:off x="839788" y="1709738"/>
            <a:ext cx="10507661" cy="2852737"/>
          </a:xfrm>
        </p:spPr>
        <p:txBody>
          <a:bodyPr anchor="b">
            <a:normAutofit/>
          </a:bodyPr>
          <a:lstStyle>
            <a:lvl1pPr>
              <a:defRPr sz="44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1C224BB-AF65-AC45-B3B0-BAEFDF3FBE09}"/>
              </a:ext>
            </a:extLst>
          </p:cNvPr>
          <p:cNvSpPr>
            <a:spLocks noGrp="1"/>
          </p:cNvSpPr>
          <p:nvPr>
            <p:ph type="body" idx="1"/>
          </p:nvPr>
        </p:nvSpPr>
        <p:spPr>
          <a:xfrm>
            <a:off x="839788" y="4589463"/>
            <a:ext cx="10507662" cy="11445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5" name="Footer Placeholder 4">
            <a:extLst>
              <a:ext uri="{FF2B5EF4-FFF2-40B4-BE49-F238E27FC236}">
                <a16:creationId xmlns:a16="http://schemas.microsoft.com/office/drawing/2014/main" id="{B669D0A7-A3C2-2042-BAA7-8134FD2EE1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7E5C1-11D3-464F-B5C1-BA6BCB4BBB37}"/>
              </a:ext>
            </a:extLst>
          </p:cNvPr>
          <p:cNvSpPr>
            <a:spLocks noGrp="1"/>
          </p:cNvSpPr>
          <p:nvPr>
            <p:ph type="sldNum" sz="quarter" idx="12"/>
          </p:nvPr>
        </p:nvSpPr>
        <p:spPr/>
        <p:txBody>
          <a:bodyPr/>
          <a:lstStyle/>
          <a:p>
            <a:fld id="{5B3255F6-A68D-2B42-A1CC-D7F919CFF812}" type="slidenum">
              <a:rPr lang="en-US" smtClean="0"/>
              <a:t>‹#›</a:t>
            </a:fld>
            <a:endParaRPr lang="en-US"/>
          </a:p>
        </p:txBody>
      </p:sp>
    </p:spTree>
    <p:extLst>
      <p:ext uri="{BB962C8B-B14F-4D97-AF65-F5344CB8AC3E}">
        <p14:creationId xmlns:p14="http://schemas.microsoft.com/office/powerpoint/2010/main" val="38799437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C7F77-34D4-5446-8914-43E752D3E20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6944F5F-BDB5-634A-B8BA-6703B61D3B82}"/>
              </a:ext>
            </a:extLst>
          </p:cNvPr>
          <p:cNvSpPr>
            <a:spLocks noGrp="1"/>
          </p:cNvSpPr>
          <p:nvPr>
            <p:ph sz="half" idx="1"/>
          </p:nvPr>
        </p:nvSpPr>
        <p:spPr>
          <a:xfrm>
            <a:off x="838200" y="1825625"/>
            <a:ext cx="5181600" cy="39084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273A7B1-11D3-AA44-A496-CEA19961ECC4}"/>
              </a:ext>
            </a:extLst>
          </p:cNvPr>
          <p:cNvSpPr>
            <a:spLocks noGrp="1"/>
          </p:cNvSpPr>
          <p:nvPr>
            <p:ph sz="half" idx="2"/>
          </p:nvPr>
        </p:nvSpPr>
        <p:spPr>
          <a:xfrm>
            <a:off x="6172200" y="1825625"/>
            <a:ext cx="5181600" cy="39084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a:extLst>
              <a:ext uri="{FF2B5EF4-FFF2-40B4-BE49-F238E27FC236}">
                <a16:creationId xmlns:a16="http://schemas.microsoft.com/office/drawing/2014/main" id="{5FBBF02B-1969-3247-87CC-DA6D8C13BF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FBAB45-73BB-9042-9F20-BB637CAA53C5}"/>
              </a:ext>
            </a:extLst>
          </p:cNvPr>
          <p:cNvSpPr>
            <a:spLocks noGrp="1"/>
          </p:cNvSpPr>
          <p:nvPr>
            <p:ph type="sldNum" sz="quarter" idx="12"/>
          </p:nvPr>
        </p:nvSpPr>
        <p:spPr/>
        <p:txBody>
          <a:bodyPr/>
          <a:lstStyle/>
          <a:p>
            <a:fld id="{5B3255F6-A68D-2B42-A1CC-D7F919CFF812}" type="slidenum">
              <a:rPr lang="en-US" smtClean="0"/>
              <a:t>‹#›</a:t>
            </a:fld>
            <a:endParaRPr lang="en-US"/>
          </a:p>
        </p:txBody>
      </p:sp>
    </p:spTree>
    <p:extLst>
      <p:ext uri="{BB962C8B-B14F-4D97-AF65-F5344CB8AC3E}">
        <p14:creationId xmlns:p14="http://schemas.microsoft.com/office/powerpoint/2010/main" val="19761287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1017F-0CE0-5941-ABDA-ED27B9DC73C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71A628-EC41-5D46-856F-FF423563E9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4421EE5-33EE-0044-B735-51BDA1DB3AF4}"/>
              </a:ext>
            </a:extLst>
          </p:cNvPr>
          <p:cNvSpPr>
            <a:spLocks noGrp="1"/>
          </p:cNvSpPr>
          <p:nvPr>
            <p:ph sz="half" idx="2"/>
          </p:nvPr>
        </p:nvSpPr>
        <p:spPr>
          <a:xfrm>
            <a:off x="839788" y="2505075"/>
            <a:ext cx="5157787" cy="32289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E8B75FE-780B-2346-AB2E-9C990EBE2C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870108C-817F-A049-91CB-7CAF21F3D7EF}"/>
              </a:ext>
            </a:extLst>
          </p:cNvPr>
          <p:cNvSpPr>
            <a:spLocks noGrp="1"/>
          </p:cNvSpPr>
          <p:nvPr>
            <p:ph sz="quarter" idx="4"/>
          </p:nvPr>
        </p:nvSpPr>
        <p:spPr>
          <a:xfrm>
            <a:off x="6172200" y="2505075"/>
            <a:ext cx="5183188" cy="32289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ooter Placeholder 7">
            <a:extLst>
              <a:ext uri="{FF2B5EF4-FFF2-40B4-BE49-F238E27FC236}">
                <a16:creationId xmlns:a16="http://schemas.microsoft.com/office/drawing/2014/main" id="{9D43712F-F450-3847-B158-22682E7F63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6B06AF-9726-E245-BCE8-27E06F28BEB5}"/>
              </a:ext>
            </a:extLst>
          </p:cNvPr>
          <p:cNvSpPr>
            <a:spLocks noGrp="1"/>
          </p:cNvSpPr>
          <p:nvPr>
            <p:ph type="sldNum" sz="quarter" idx="12"/>
          </p:nvPr>
        </p:nvSpPr>
        <p:spPr/>
        <p:txBody>
          <a:bodyPr/>
          <a:lstStyle/>
          <a:p>
            <a:fld id="{5B3255F6-A68D-2B42-A1CC-D7F919CFF812}" type="slidenum">
              <a:rPr lang="en-US" smtClean="0"/>
              <a:t>‹#›</a:t>
            </a:fld>
            <a:endParaRPr lang="en-US"/>
          </a:p>
        </p:txBody>
      </p:sp>
    </p:spTree>
    <p:extLst>
      <p:ext uri="{BB962C8B-B14F-4D97-AF65-F5344CB8AC3E}">
        <p14:creationId xmlns:p14="http://schemas.microsoft.com/office/powerpoint/2010/main" val="1913120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1017F-0CE0-5941-ABDA-ED27B9DC73C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71A628-EC41-5D46-856F-FF423563E9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4421EE5-33EE-0044-B735-51BDA1DB3AF4}"/>
              </a:ext>
            </a:extLst>
          </p:cNvPr>
          <p:cNvSpPr>
            <a:spLocks noGrp="1"/>
          </p:cNvSpPr>
          <p:nvPr>
            <p:ph sz="half" idx="2"/>
          </p:nvPr>
        </p:nvSpPr>
        <p:spPr>
          <a:xfrm>
            <a:off x="839788" y="2505075"/>
            <a:ext cx="5157787" cy="32289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E8B75FE-780B-2346-AB2E-9C990EBE2C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870108C-817F-A049-91CB-7CAF21F3D7EF}"/>
              </a:ext>
            </a:extLst>
          </p:cNvPr>
          <p:cNvSpPr>
            <a:spLocks noGrp="1"/>
          </p:cNvSpPr>
          <p:nvPr>
            <p:ph sz="quarter" idx="4"/>
          </p:nvPr>
        </p:nvSpPr>
        <p:spPr>
          <a:xfrm>
            <a:off x="6172200" y="2505075"/>
            <a:ext cx="5183188" cy="32289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ooter Placeholder 7">
            <a:extLst>
              <a:ext uri="{FF2B5EF4-FFF2-40B4-BE49-F238E27FC236}">
                <a16:creationId xmlns:a16="http://schemas.microsoft.com/office/drawing/2014/main" id="{9D43712F-F450-3847-B158-22682E7F635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6B06AF-9726-E245-BCE8-27E06F28BEB5}"/>
              </a:ext>
            </a:extLst>
          </p:cNvPr>
          <p:cNvSpPr>
            <a:spLocks noGrp="1"/>
          </p:cNvSpPr>
          <p:nvPr>
            <p:ph type="sldNum" sz="quarter" idx="12"/>
          </p:nvPr>
        </p:nvSpPr>
        <p:spPr/>
        <p:txBody>
          <a:bodyPr/>
          <a:lstStyle/>
          <a:p>
            <a:fld id="{68461CBE-CCAD-44DB-8D94-9E0B812BD061}" type="slidenum">
              <a:rPr lang="en-GB" smtClean="0"/>
              <a:t>‹#›</a:t>
            </a:fld>
            <a:endParaRPr lang="en-GB"/>
          </a:p>
        </p:txBody>
      </p:sp>
    </p:spTree>
    <p:extLst>
      <p:ext uri="{BB962C8B-B14F-4D97-AF65-F5344CB8AC3E}">
        <p14:creationId xmlns:p14="http://schemas.microsoft.com/office/powerpoint/2010/main" val="34129351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9042E-79D8-9D48-8AFA-FC86C6BED1C0}"/>
              </a:ext>
            </a:extLst>
          </p:cNvPr>
          <p:cNvSpPr>
            <a:spLocks noGrp="1"/>
          </p:cNvSpPr>
          <p:nvPr>
            <p:ph type="title"/>
          </p:nvPr>
        </p:nvSpPr>
        <p:spPr>
          <a:xfrm>
            <a:off x="839788" y="365125"/>
            <a:ext cx="10514012" cy="1325563"/>
          </a:xfrm>
        </p:spPr>
        <p:txBody>
          <a:bodyPr>
            <a:normAutofit/>
          </a:bodyPr>
          <a:lstStyle>
            <a:lvl1pPr>
              <a:defRPr sz="4400"/>
            </a:lvl1pPr>
          </a:lstStyle>
          <a:p>
            <a:r>
              <a:rPr lang="en-GB"/>
              <a:t>Click to edit Master title style</a:t>
            </a:r>
            <a:endParaRPr lang="en-US"/>
          </a:p>
        </p:txBody>
      </p:sp>
      <p:sp>
        <p:nvSpPr>
          <p:cNvPr id="4" name="Footer Placeholder 3">
            <a:extLst>
              <a:ext uri="{FF2B5EF4-FFF2-40B4-BE49-F238E27FC236}">
                <a16:creationId xmlns:a16="http://schemas.microsoft.com/office/drawing/2014/main" id="{3F990CD8-9C23-6D4C-8FF2-A93256FD72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BB0E8C-C157-FC44-A63D-5DC60A20822C}"/>
              </a:ext>
            </a:extLst>
          </p:cNvPr>
          <p:cNvSpPr>
            <a:spLocks noGrp="1"/>
          </p:cNvSpPr>
          <p:nvPr>
            <p:ph type="sldNum" sz="quarter" idx="12"/>
          </p:nvPr>
        </p:nvSpPr>
        <p:spPr/>
        <p:txBody>
          <a:bodyPr/>
          <a:lstStyle/>
          <a:p>
            <a:fld id="{5B3255F6-A68D-2B42-A1CC-D7F919CFF812}" type="slidenum">
              <a:rPr lang="en-US" smtClean="0"/>
              <a:t>‹#›</a:t>
            </a:fld>
            <a:endParaRPr lang="en-US"/>
          </a:p>
        </p:txBody>
      </p:sp>
    </p:spTree>
    <p:extLst>
      <p:ext uri="{BB962C8B-B14F-4D97-AF65-F5344CB8AC3E}">
        <p14:creationId xmlns:p14="http://schemas.microsoft.com/office/powerpoint/2010/main" val="41466775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07A1CB5-2B4B-B745-A81F-2F02D2CFAD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7D8A23-6714-134A-A88B-AD9EF3D0F3D9}"/>
              </a:ext>
            </a:extLst>
          </p:cNvPr>
          <p:cNvSpPr>
            <a:spLocks noGrp="1"/>
          </p:cNvSpPr>
          <p:nvPr>
            <p:ph type="sldNum" sz="quarter" idx="12"/>
          </p:nvPr>
        </p:nvSpPr>
        <p:spPr/>
        <p:txBody>
          <a:bodyPr/>
          <a:lstStyle/>
          <a:p>
            <a:fld id="{5B3255F6-A68D-2B42-A1CC-D7F919CFF812}" type="slidenum">
              <a:rPr lang="en-US" smtClean="0"/>
              <a:t>‹#›</a:t>
            </a:fld>
            <a:endParaRPr lang="en-US"/>
          </a:p>
        </p:txBody>
      </p:sp>
    </p:spTree>
    <p:extLst>
      <p:ext uri="{BB962C8B-B14F-4D97-AF65-F5344CB8AC3E}">
        <p14:creationId xmlns:p14="http://schemas.microsoft.com/office/powerpoint/2010/main" val="7290403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9DE6-FED4-2F4D-933B-BF5429D41BA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5805A5D-5A6C-FE47-ADA6-E9D81F0B8D31}"/>
              </a:ext>
            </a:extLst>
          </p:cNvPr>
          <p:cNvSpPr>
            <a:spLocks noGrp="1"/>
          </p:cNvSpPr>
          <p:nvPr>
            <p:ph idx="1"/>
          </p:nvPr>
        </p:nvSpPr>
        <p:spPr>
          <a:xfrm>
            <a:off x="5183188" y="987425"/>
            <a:ext cx="6172200" cy="4746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09F34B9-715D-1842-A7BF-C99A8E94C16B}"/>
              </a:ext>
            </a:extLst>
          </p:cNvPr>
          <p:cNvSpPr>
            <a:spLocks noGrp="1"/>
          </p:cNvSpPr>
          <p:nvPr>
            <p:ph type="body" sz="half" idx="2"/>
          </p:nvPr>
        </p:nvSpPr>
        <p:spPr>
          <a:xfrm>
            <a:off x="839788" y="2057400"/>
            <a:ext cx="3932237" cy="36766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Footer Placeholder 5">
            <a:extLst>
              <a:ext uri="{FF2B5EF4-FFF2-40B4-BE49-F238E27FC236}">
                <a16:creationId xmlns:a16="http://schemas.microsoft.com/office/drawing/2014/main" id="{BE511276-75B7-9A4B-964A-3CDB98EF5B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E46882-C2F9-0543-814C-9012EC6D89DC}"/>
              </a:ext>
            </a:extLst>
          </p:cNvPr>
          <p:cNvSpPr>
            <a:spLocks noGrp="1"/>
          </p:cNvSpPr>
          <p:nvPr>
            <p:ph type="sldNum" sz="quarter" idx="12"/>
          </p:nvPr>
        </p:nvSpPr>
        <p:spPr/>
        <p:txBody>
          <a:bodyPr/>
          <a:lstStyle/>
          <a:p>
            <a:fld id="{5B3255F6-A68D-2B42-A1CC-D7F919CFF812}" type="slidenum">
              <a:rPr lang="en-US" smtClean="0"/>
              <a:t>‹#›</a:t>
            </a:fld>
            <a:endParaRPr lang="en-US"/>
          </a:p>
        </p:txBody>
      </p:sp>
    </p:spTree>
    <p:extLst>
      <p:ext uri="{BB962C8B-B14F-4D97-AF65-F5344CB8AC3E}">
        <p14:creationId xmlns:p14="http://schemas.microsoft.com/office/powerpoint/2010/main" val="42326323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10E55-160F-A845-862D-6E92FE4C400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5CFAFE8-581F-144B-A79F-C9FD53FD3BAD}"/>
              </a:ext>
            </a:extLst>
          </p:cNvPr>
          <p:cNvSpPr>
            <a:spLocks noGrp="1"/>
          </p:cNvSpPr>
          <p:nvPr>
            <p:ph type="pic" idx="1"/>
          </p:nvPr>
        </p:nvSpPr>
        <p:spPr>
          <a:xfrm>
            <a:off x="5183188" y="987425"/>
            <a:ext cx="6172200" cy="4746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7CB8A09B-88FE-BC4B-A708-DA21DDFA1942}"/>
              </a:ext>
            </a:extLst>
          </p:cNvPr>
          <p:cNvSpPr>
            <a:spLocks noGrp="1"/>
          </p:cNvSpPr>
          <p:nvPr>
            <p:ph type="body" sz="half" idx="2"/>
          </p:nvPr>
        </p:nvSpPr>
        <p:spPr>
          <a:xfrm>
            <a:off x="839788" y="2057400"/>
            <a:ext cx="3932237" cy="36766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Footer Placeholder 5">
            <a:extLst>
              <a:ext uri="{FF2B5EF4-FFF2-40B4-BE49-F238E27FC236}">
                <a16:creationId xmlns:a16="http://schemas.microsoft.com/office/drawing/2014/main" id="{BAB86EDB-E2DD-E444-B272-0A63FED0CD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238FBA-CF6A-6F45-B78C-5D8EF4C68393}"/>
              </a:ext>
            </a:extLst>
          </p:cNvPr>
          <p:cNvSpPr>
            <a:spLocks noGrp="1"/>
          </p:cNvSpPr>
          <p:nvPr>
            <p:ph type="sldNum" sz="quarter" idx="12"/>
          </p:nvPr>
        </p:nvSpPr>
        <p:spPr/>
        <p:txBody>
          <a:bodyPr/>
          <a:lstStyle/>
          <a:p>
            <a:fld id="{5B3255F6-A68D-2B42-A1CC-D7F919CFF812}" type="slidenum">
              <a:rPr lang="en-US" smtClean="0"/>
              <a:t>‹#›</a:t>
            </a:fld>
            <a:endParaRPr lang="en-US"/>
          </a:p>
        </p:txBody>
      </p:sp>
    </p:spTree>
    <p:extLst>
      <p:ext uri="{BB962C8B-B14F-4D97-AF65-F5344CB8AC3E}">
        <p14:creationId xmlns:p14="http://schemas.microsoft.com/office/powerpoint/2010/main" val="30485560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DFBA1-0D97-EA42-9D9B-ED7B306483DE}"/>
              </a:ext>
            </a:extLst>
          </p:cNvPr>
          <p:cNvSpPr>
            <a:spLocks noGrp="1"/>
          </p:cNvSpPr>
          <p:nvPr>
            <p:ph type="title"/>
          </p:nvPr>
        </p:nvSpPr>
        <p:spPr>
          <a:xfrm>
            <a:off x="839788" y="365125"/>
            <a:ext cx="10514012" cy="1325563"/>
          </a:xfrm>
        </p:spPr>
        <p:txBody>
          <a:bodyPr>
            <a:normAutofit/>
          </a:bodyPr>
          <a:lstStyle>
            <a:lvl1pPr>
              <a:defRPr sz="4400"/>
            </a:lvl1p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41A02FB-17F3-6C49-AE81-9243443DA8F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31853B08-8C6D-F04F-BFDD-07226A468F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EA511E-A333-2542-9A47-3369A154D9C4}"/>
              </a:ext>
            </a:extLst>
          </p:cNvPr>
          <p:cNvSpPr>
            <a:spLocks noGrp="1"/>
          </p:cNvSpPr>
          <p:nvPr>
            <p:ph type="sldNum" sz="quarter" idx="12"/>
          </p:nvPr>
        </p:nvSpPr>
        <p:spPr/>
        <p:txBody>
          <a:bodyPr/>
          <a:lstStyle/>
          <a:p>
            <a:fld id="{5B3255F6-A68D-2B42-A1CC-D7F919CFF812}" type="slidenum">
              <a:rPr lang="en-US" smtClean="0"/>
              <a:t>‹#›</a:t>
            </a:fld>
            <a:endParaRPr lang="en-US"/>
          </a:p>
        </p:txBody>
      </p:sp>
    </p:spTree>
    <p:extLst>
      <p:ext uri="{BB962C8B-B14F-4D97-AF65-F5344CB8AC3E}">
        <p14:creationId xmlns:p14="http://schemas.microsoft.com/office/powerpoint/2010/main" val="20918669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9A09C0-880E-8646-9BE0-4B3AA52567AA}"/>
              </a:ext>
            </a:extLst>
          </p:cNvPr>
          <p:cNvSpPr>
            <a:spLocks noGrp="1"/>
          </p:cNvSpPr>
          <p:nvPr>
            <p:ph type="title" orient="vert"/>
          </p:nvPr>
        </p:nvSpPr>
        <p:spPr>
          <a:xfrm>
            <a:off x="8724900" y="365125"/>
            <a:ext cx="2628900" cy="5368925"/>
          </a:xfrm>
        </p:spPr>
        <p:txBody>
          <a:bodyPr vert="eaVert">
            <a:normAutofit/>
          </a:bodyPr>
          <a:lstStyle>
            <a:lvl1pPr>
              <a:defRPr sz="4400"/>
            </a:lvl1p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91B3CB9-E838-094E-897D-F1AC692BFA88}"/>
              </a:ext>
            </a:extLst>
          </p:cNvPr>
          <p:cNvSpPr>
            <a:spLocks noGrp="1"/>
          </p:cNvSpPr>
          <p:nvPr>
            <p:ph type="body" orient="vert" idx="1"/>
          </p:nvPr>
        </p:nvSpPr>
        <p:spPr>
          <a:xfrm>
            <a:off x="838200" y="365125"/>
            <a:ext cx="7734300" cy="53689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989E1D2D-502C-4445-B8FD-258679A15E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4133B5-5966-834D-8432-A560D9AB74D8}"/>
              </a:ext>
            </a:extLst>
          </p:cNvPr>
          <p:cNvSpPr>
            <a:spLocks noGrp="1"/>
          </p:cNvSpPr>
          <p:nvPr>
            <p:ph type="sldNum" sz="quarter" idx="12"/>
          </p:nvPr>
        </p:nvSpPr>
        <p:spPr/>
        <p:txBody>
          <a:bodyPr/>
          <a:lstStyle/>
          <a:p>
            <a:fld id="{5B3255F6-A68D-2B42-A1CC-D7F919CFF812}" type="slidenum">
              <a:rPr lang="en-US" smtClean="0"/>
              <a:t>‹#›</a:t>
            </a:fld>
            <a:endParaRPr lang="en-US"/>
          </a:p>
        </p:txBody>
      </p:sp>
    </p:spTree>
    <p:extLst>
      <p:ext uri="{BB962C8B-B14F-4D97-AF65-F5344CB8AC3E}">
        <p14:creationId xmlns:p14="http://schemas.microsoft.com/office/powerpoint/2010/main" val="833117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9042E-79D8-9D48-8AFA-FC86C6BED1C0}"/>
              </a:ext>
            </a:extLst>
          </p:cNvPr>
          <p:cNvSpPr>
            <a:spLocks noGrp="1"/>
          </p:cNvSpPr>
          <p:nvPr>
            <p:ph type="title"/>
          </p:nvPr>
        </p:nvSpPr>
        <p:spPr>
          <a:xfrm>
            <a:off x="839788" y="365125"/>
            <a:ext cx="10514012" cy="1325563"/>
          </a:xfrm>
        </p:spPr>
        <p:txBody>
          <a:bodyPr>
            <a:normAutofit/>
          </a:bodyPr>
          <a:lstStyle>
            <a:lvl1pPr>
              <a:defRPr sz="4400"/>
            </a:lvl1pPr>
          </a:lstStyle>
          <a:p>
            <a:r>
              <a:rPr lang="en-GB"/>
              <a:t>Click to edit Master title style</a:t>
            </a:r>
            <a:endParaRPr lang="en-US"/>
          </a:p>
        </p:txBody>
      </p:sp>
      <p:sp>
        <p:nvSpPr>
          <p:cNvPr id="4" name="Footer Placeholder 3">
            <a:extLst>
              <a:ext uri="{FF2B5EF4-FFF2-40B4-BE49-F238E27FC236}">
                <a16:creationId xmlns:a16="http://schemas.microsoft.com/office/drawing/2014/main" id="{3F990CD8-9C23-6D4C-8FF2-A93256FD72C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2BB0E8C-C157-FC44-A63D-5DC60A20822C}"/>
              </a:ext>
            </a:extLst>
          </p:cNvPr>
          <p:cNvSpPr>
            <a:spLocks noGrp="1"/>
          </p:cNvSpPr>
          <p:nvPr>
            <p:ph type="sldNum" sz="quarter" idx="12"/>
          </p:nvPr>
        </p:nvSpPr>
        <p:spPr/>
        <p:txBody>
          <a:bodyPr/>
          <a:lstStyle/>
          <a:p>
            <a:fld id="{68461CBE-CCAD-44DB-8D94-9E0B812BD061}" type="slidenum">
              <a:rPr lang="en-GB" smtClean="0"/>
              <a:t>‹#›</a:t>
            </a:fld>
            <a:endParaRPr lang="en-GB"/>
          </a:p>
        </p:txBody>
      </p:sp>
    </p:spTree>
    <p:extLst>
      <p:ext uri="{BB962C8B-B14F-4D97-AF65-F5344CB8AC3E}">
        <p14:creationId xmlns:p14="http://schemas.microsoft.com/office/powerpoint/2010/main" val="1793351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07A1CB5-2B4B-B745-A81F-2F02D2CFAD7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67D8A23-6714-134A-A88B-AD9EF3D0F3D9}"/>
              </a:ext>
            </a:extLst>
          </p:cNvPr>
          <p:cNvSpPr>
            <a:spLocks noGrp="1"/>
          </p:cNvSpPr>
          <p:nvPr>
            <p:ph type="sldNum" sz="quarter" idx="12"/>
          </p:nvPr>
        </p:nvSpPr>
        <p:spPr/>
        <p:txBody>
          <a:bodyPr/>
          <a:lstStyle/>
          <a:p>
            <a:fld id="{68461CBE-CCAD-44DB-8D94-9E0B812BD061}" type="slidenum">
              <a:rPr lang="en-GB" smtClean="0"/>
              <a:t>‹#›</a:t>
            </a:fld>
            <a:endParaRPr lang="en-GB"/>
          </a:p>
        </p:txBody>
      </p:sp>
    </p:spTree>
    <p:extLst>
      <p:ext uri="{BB962C8B-B14F-4D97-AF65-F5344CB8AC3E}">
        <p14:creationId xmlns:p14="http://schemas.microsoft.com/office/powerpoint/2010/main" val="2791872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9DE6-FED4-2F4D-933B-BF5429D41BA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5805A5D-5A6C-FE47-ADA6-E9D81F0B8D31}"/>
              </a:ext>
            </a:extLst>
          </p:cNvPr>
          <p:cNvSpPr>
            <a:spLocks noGrp="1"/>
          </p:cNvSpPr>
          <p:nvPr>
            <p:ph idx="1"/>
          </p:nvPr>
        </p:nvSpPr>
        <p:spPr>
          <a:xfrm>
            <a:off x="5183188" y="987425"/>
            <a:ext cx="6172200" cy="4746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09F34B9-715D-1842-A7BF-C99A8E94C16B}"/>
              </a:ext>
            </a:extLst>
          </p:cNvPr>
          <p:cNvSpPr>
            <a:spLocks noGrp="1"/>
          </p:cNvSpPr>
          <p:nvPr>
            <p:ph type="body" sz="half" idx="2"/>
          </p:nvPr>
        </p:nvSpPr>
        <p:spPr>
          <a:xfrm>
            <a:off x="839788" y="2057400"/>
            <a:ext cx="3932237" cy="36766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Footer Placeholder 5">
            <a:extLst>
              <a:ext uri="{FF2B5EF4-FFF2-40B4-BE49-F238E27FC236}">
                <a16:creationId xmlns:a16="http://schemas.microsoft.com/office/drawing/2014/main" id="{BE511276-75B7-9A4B-964A-3CDB98EF5B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1E46882-C2F9-0543-814C-9012EC6D89DC}"/>
              </a:ext>
            </a:extLst>
          </p:cNvPr>
          <p:cNvSpPr>
            <a:spLocks noGrp="1"/>
          </p:cNvSpPr>
          <p:nvPr>
            <p:ph type="sldNum" sz="quarter" idx="12"/>
          </p:nvPr>
        </p:nvSpPr>
        <p:spPr/>
        <p:txBody>
          <a:bodyPr/>
          <a:lstStyle/>
          <a:p>
            <a:fld id="{68461CBE-CCAD-44DB-8D94-9E0B812BD061}" type="slidenum">
              <a:rPr lang="en-GB" smtClean="0"/>
              <a:t>‹#›</a:t>
            </a:fld>
            <a:endParaRPr lang="en-GB"/>
          </a:p>
        </p:txBody>
      </p:sp>
    </p:spTree>
    <p:extLst>
      <p:ext uri="{BB962C8B-B14F-4D97-AF65-F5344CB8AC3E}">
        <p14:creationId xmlns:p14="http://schemas.microsoft.com/office/powerpoint/2010/main" val="2425760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10E55-160F-A845-862D-6E92FE4C400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5CFAFE8-581F-144B-A79F-C9FD53FD3BAD}"/>
              </a:ext>
            </a:extLst>
          </p:cNvPr>
          <p:cNvSpPr>
            <a:spLocks noGrp="1"/>
          </p:cNvSpPr>
          <p:nvPr>
            <p:ph type="pic" idx="1"/>
          </p:nvPr>
        </p:nvSpPr>
        <p:spPr>
          <a:xfrm>
            <a:off x="5183188" y="987425"/>
            <a:ext cx="6172200" cy="4746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a:extLst>
              <a:ext uri="{FF2B5EF4-FFF2-40B4-BE49-F238E27FC236}">
                <a16:creationId xmlns:a16="http://schemas.microsoft.com/office/drawing/2014/main" id="{7CB8A09B-88FE-BC4B-A708-DA21DDFA1942}"/>
              </a:ext>
            </a:extLst>
          </p:cNvPr>
          <p:cNvSpPr>
            <a:spLocks noGrp="1"/>
          </p:cNvSpPr>
          <p:nvPr>
            <p:ph type="body" sz="half" idx="2"/>
          </p:nvPr>
        </p:nvSpPr>
        <p:spPr>
          <a:xfrm>
            <a:off x="839788" y="2057400"/>
            <a:ext cx="3932237" cy="36766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Footer Placeholder 5">
            <a:extLst>
              <a:ext uri="{FF2B5EF4-FFF2-40B4-BE49-F238E27FC236}">
                <a16:creationId xmlns:a16="http://schemas.microsoft.com/office/drawing/2014/main" id="{BAB86EDB-E2DD-E444-B272-0A63FED0CD4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2238FBA-CF6A-6F45-B78C-5D8EF4C68393}"/>
              </a:ext>
            </a:extLst>
          </p:cNvPr>
          <p:cNvSpPr>
            <a:spLocks noGrp="1"/>
          </p:cNvSpPr>
          <p:nvPr>
            <p:ph type="sldNum" sz="quarter" idx="12"/>
          </p:nvPr>
        </p:nvSpPr>
        <p:spPr/>
        <p:txBody>
          <a:bodyPr/>
          <a:lstStyle/>
          <a:p>
            <a:fld id="{68461CBE-CCAD-44DB-8D94-9E0B812BD061}" type="slidenum">
              <a:rPr lang="en-GB" smtClean="0"/>
              <a:t>‹#›</a:t>
            </a:fld>
            <a:endParaRPr lang="en-GB"/>
          </a:p>
        </p:txBody>
      </p:sp>
    </p:spTree>
    <p:extLst>
      <p:ext uri="{BB962C8B-B14F-4D97-AF65-F5344CB8AC3E}">
        <p14:creationId xmlns:p14="http://schemas.microsoft.com/office/powerpoint/2010/main" val="1537625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5.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6.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4B90691-E82D-3D44-ABCC-8575178F4B99}"/>
              </a:ext>
            </a:extLst>
          </p:cNvPr>
          <p:cNvSpPr/>
          <p:nvPr/>
        </p:nvSpPr>
        <p:spPr>
          <a:xfrm>
            <a:off x="0" y="6066000"/>
            <a:ext cx="12193200" cy="7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D4B1DEDC-82A5-5D4E-845E-169E3DDB6E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7159654-2BD5-0342-8019-AFA6BE17FBC4}"/>
              </a:ext>
            </a:extLst>
          </p:cNvPr>
          <p:cNvSpPr>
            <a:spLocks noGrp="1"/>
          </p:cNvSpPr>
          <p:nvPr>
            <p:ph type="body" idx="1"/>
          </p:nvPr>
        </p:nvSpPr>
        <p:spPr>
          <a:xfrm>
            <a:off x="838200" y="1825625"/>
            <a:ext cx="10515600" cy="3908425"/>
          </a:xfrm>
          <a:prstGeom prst="rect">
            <a:avLst/>
          </a:prstGeom>
          <a:noFill/>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16D3F278-22D2-E64C-9927-282ED8B634B0}"/>
              </a:ext>
            </a:extLst>
          </p:cNvPr>
          <p:cNvSpPr>
            <a:spLocks noGrp="1"/>
          </p:cNvSpPr>
          <p:nvPr>
            <p:ph type="ftr" sz="quarter" idx="3"/>
          </p:nvPr>
        </p:nvSpPr>
        <p:spPr>
          <a:xfrm>
            <a:off x="3581401" y="6279438"/>
            <a:ext cx="6627919" cy="365125"/>
          </a:xfrm>
          <a:prstGeom prst="rect">
            <a:avLst/>
          </a:prstGeom>
        </p:spPr>
        <p:txBody>
          <a:bodyPr vert="horz" lIns="91440" tIns="45720" rIns="91440" bIns="45720" rtlCol="0" anchor="ctr"/>
          <a:lstStyle>
            <a:lvl1pPr algn="r">
              <a:defRPr sz="1200" b="0" i="0">
                <a:solidFill>
                  <a:schemeClr val="tx1"/>
                </a:solidFill>
                <a:latin typeface="Plus Jakarta Sans" pitchFamily="2" charset="77"/>
                <a:cs typeface="Plus Jakarta Sans" pitchFamily="2" charset="77"/>
              </a:defRPr>
            </a:lvl1pPr>
          </a:lstStyle>
          <a:p>
            <a:endParaRPr lang="en-GB"/>
          </a:p>
        </p:txBody>
      </p:sp>
      <p:sp>
        <p:nvSpPr>
          <p:cNvPr id="6" name="Slide Number Placeholder 5">
            <a:extLst>
              <a:ext uri="{FF2B5EF4-FFF2-40B4-BE49-F238E27FC236}">
                <a16:creationId xmlns:a16="http://schemas.microsoft.com/office/drawing/2014/main" id="{DC8455DA-144B-454B-9998-A06BCDD2CC11}"/>
              </a:ext>
            </a:extLst>
          </p:cNvPr>
          <p:cNvSpPr>
            <a:spLocks noGrp="1"/>
          </p:cNvSpPr>
          <p:nvPr>
            <p:ph type="sldNum" sz="quarter" idx="4"/>
          </p:nvPr>
        </p:nvSpPr>
        <p:spPr>
          <a:xfrm>
            <a:off x="10324730" y="6279438"/>
            <a:ext cx="1029070" cy="365125"/>
          </a:xfrm>
          <a:prstGeom prst="rect">
            <a:avLst/>
          </a:prstGeom>
        </p:spPr>
        <p:txBody>
          <a:bodyPr vert="horz" lIns="91440" tIns="45720" rIns="91440" bIns="45720" rtlCol="0" anchor="ctr"/>
          <a:lstStyle>
            <a:lvl1pPr algn="r">
              <a:defRPr sz="1200" b="0" i="0">
                <a:solidFill>
                  <a:schemeClr val="tx1"/>
                </a:solidFill>
                <a:latin typeface="Plus Jakarta Sans" pitchFamily="2" charset="77"/>
                <a:cs typeface="Plus Jakarta Sans" pitchFamily="2" charset="77"/>
              </a:defRPr>
            </a:lvl1pPr>
          </a:lstStyle>
          <a:p>
            <a:fld id="{68461CBE-CCAD-44DB-8D94-9E0B812BD061}" type="slidenum">
              <a:rPr lang="en-GB" smtClean="0"/>
              <a:t>‹#›</a:t>
            </a:fld>
            <a:endParaRPr lang="en-GB"/>
          </a:p>
        </p:txBody>
      </p:sp>
      <p:sp>
        <p:nvSpPr>
          <p:cNvPr id="10" name="Rectangle 9">
            <a:extLst>
              <a:ext uri="{FF2B5EF4-FFF2-40B4-BE49-F238E27FC236}">
                <a16:creationId xmlns:a16="http://schemas.microsoft.com/office/drawing/2014/main" id="{37969A68-CE04-3A49-AB5A-8F63C580849B}"/>
              </a:ext>
            </a:extLst>
          </p:cNvPr>
          <p:cNvSpPr/>
          <p:nvPr/>
        </p:nvSpPr>
        <p:spPr>
          <a:xfrm>
            <a:off x="0" y="0"/>
            <a:ext cx="12193200" cy="7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623C16EE-2C19-9341-B011-07DA81A6AF9B}"/>
              </a:ext>
            </a:extLst>
          </p:cNvPr>
          <p:cNvPicPr>
            <a:picLocks noChangeAspect="1"/>
          </p:cNvPicPr>
          <p:nvPr/>
        </p:nvPicPr>
        <p:blipFill>
          <a:blip r:embed="rId14"/>
          <a:srcRect/>
          <a:stretch/>
        </p:blipFill>
        <p:spPr>
          <a:xfrm>
            <a:off x="830970" y="6221584"/>
            <a:ext cx="2321881" cy="464376"/>
          </a:xfrm>
          <a:prstGeom prst="rect">
            <a:avLst/>
          </a:prstGeom>
        </p:spPr>
      </p:pic>
    </p:spTree>
    <p:extLst>
      <p:ext uri="{BB962C8B-B14F-4D97-AF65-F5344CB8AC3E}">
        <p14:creationId xmlns:p14="http://schemas.microsoft.com/office/powerpoint/2010/main" val="415463439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i="0" kern="1200">
          <a:solidFill>
            <a:schemeClr val="bg2"/>
          </a:solidFill>
          <a:latin typeface="Source Sans Pro" panose="020B0503030403020204" pitchFamily="34" charset="0"/>
          <a:ea typeface="Source Sans Pro" panose="020B0503030403020204" pitchFamily="34" charset="0"/>
          <a:cs typeface="Plus Jakarta Sans Medium" pitchFamily="2" charset="77"/>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Source Sans Pro" panose="020B0503030403020204" pitchFamily="34" charset="0"/>
          <a:ea typeface="Source Sans Pro" panose="020B0503030403020204" pitchFamily="34" charset="0"/>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solidFill>
          <a:latin typeface="Source Sans Pro" panose="020B0503030403020204" pitchFamily="34" charset="0"/>
          <a:ea typeface="Source Sans Pro" panose="020B0503030403020204" pitchFamily="34" charset="0"/>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2"/>
          </a:solidFill>
          <a:latin typeface="Source Sans Pro" panose="020B0503030403020204" pitchFamily="34" charset="0"/>
          <a:ea typeface="Source Sans Pro" panose="020B0503030403020204" pitchFamily="34" charset="0"/>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Source Sans Pro" panose="020B0503030403020204" pitchFamily="34" charset="0"/>
          <a:ea typeface="Source Sans Pro" panose="020B0503030403020204" pitchFamily="34" charset="0"/>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Source Sans Pro" panose="020B0503030403020204" pitchFamily="34" charset="0"/>
          <a:ea typeface="Source Sans Pro" panose="020B0503030403020204" pitchFamily="34" charset="0"/>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12">
          <p15:clr>
            <a:srgbClr val="F26B43"/>
          </p15:clr>
        </p15:guide>
        <p15:guide id="2" pos="529">
          <p15:clr>
            <a:srgbClr val="F26B43"/>
          </p15:clr>
        </p15:guide>
        <p15:guide id="3" pos="715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B1DEDC-82A5-5D4E-845E-169E3DDB6E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7159654-2BD5-0342-8019-AFA6BE17FBC4}"/>
              </a:ext>
            </a:extLst>
          </p:cNvPr>
          <p:cNvSpPr>
            <a:spLocks noGrp="1"/>
          </p:cNvSpPr>
          <p:nvPr>
            <p:ph type="body" idx="1"/>
          </p:nvPr>
        </p:nvSpPr>
        <p:spPr>
          <a:xfrm>
            <a:off x="838200" y="1825625"/>
            <a:ext cx="10515600" cy="390842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ectangle 9">
            <a:extLst>
              <a:ext uri="{FF2B5EF4-FFF2-40B4-BE49-F238E27FC236}">
                <a16:creationId xmlns:a16="http://schemas.microsoft.com/office/drawing/2014/main" id="{34A6E5FF-F386-9C44-8A50-72FF3453E2CD}"/>
              </a:ext>
            </a:extLst>
          </p:cNvPr>
          <p:cNvSpPr/>
          <p:nvPr/>
        </p:nvSpPr>
        <p:spPr>
          <a:xfrm>
            <a:off x="0" y="6066000"/>
            <a:ext cx="12193200" cy="7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4">
            <a:extLst>
              <a:ext uri="{FF2B5EF4-FFF2-40B4-BE49-F238E27FC236}">
                <a16:creationId xmlns:a16="http://schemas.microsoft.com/office/drawing/2014/main" id="{05FFE74A-DF68-D54A-BE04-0E444E8997E9}"/>
              </a:ext>
            </a:extLst>
          </p:cNvPr>
          <p:cNvSpPr>
            <a:spLocks noGrp="1"/>
          </p:cNvSpPr>
          <p:nvPr>
            <p:ph type="ftr" sz="quarter" idx="3"/>
          </p:nvPr>
        </p:nvSpPr>
        <p:spPr>
          <a:xfrm>
            <a:off x="3581401" y="6279438"/>
            <a:ext cx="6627919" cy="365125"/>
          </a:xfrm>
          <a:prstGeom prst="rect">
            <a:avLst/>
          </a:prstGeom>
        </p:spPr>
        <p:txBody>
          <a:bodyPr vert="horz" lIns="91440" tIns="45720" rIns="91440" bIns="45720" rtlCol="0" anchor="ctr"/>
          <a:lstStyle>
            <a:lvl1pPr algn="r">
              <a:defRPr sz="1200" b="0" i="0">
                <a:solidFill>
                  <a:schemeClr val="tx1"/>
                </a:solidFill>
                <a:latin typeface="Plus Jakarta Sans" pitchFamily="2" charset="77"/>
                <a:cs typeface="Plus Jakarta Sans" pitchFamily="2" charset="77"/>
              </a:defRPr>
            </a:lvl1pPr>
          </a:lstStyle>
          <a:p>
            <a:endParaRPr lang="en-US" dirty="0"/>
          </a:p>
        </p:txBody>
      </p:sp>
      <p:sp>
        <p:nvSpPr>
          <p:cNvPr id="13" name="Slide Number Placeholder 5">
            <a:extLst>
              <a:ext uri="{FF2B5EF4-FFF2-40B4-BE49-F238E27FC236}">
                <a16:creationId xmlns:a16="http://schemas.microsoft.com/office/drawing/2014/main" id="{1618B90F-6CF7-3C46-9091-C1D36F0B0E85}"/>
              </a:ext>
            </a:extLst>
          </p:cNvPr>
          <p:cNvSpPr>
            <a:spLocks noGrp="1"/>
          </p:cNvSpPr>
          <p:nvPr>
            <p:ph type="sldNum" sz="quarter" idx="4"/>
          </p:nvPr>
        </p:nvSpPr>
        <p:spPr>
          <a:xfrm>
            <a:off x="10324730" y="6279438"/>
            <a:ext cx="1029070" cy="365125"/>
          </a:xfrm>
          <a:prstGeom prst="rect">
            <a:avLst/>
          </a:prstGeom>
        </p:spPr>
        <p:txBody>
          <a:bodyPr vert="horz" lIns="91440" tIns="45720" rIns="91440" bIns="45720" rtlCol="0" anchor="ctr"/>
          <a:lstStyle>
            <a:lvl1pPr algn="r">
              <a:defRPr sz="1200" b="0" i="0">
                <a:solidFill>
                  <a:schemeClr val="tx1"/>
                </a:solidFill>
                <a:latin typeface="Plus Jakarta Sans" pitchFamily="2" charset="77"/>
                <a:cs typeface="Plus Jakarta Sans" pitchFamily="2" charset="77"/>
              </a:defRPr>
            </a:lvl1pPr>
          </a:lstStyle>
          <a:p>
            <a:fld id="{5B3255F6-A68D-2B42-A1CC-D7F919CFF812}" type="slidenum">
              <a:rPr lang="en-US" smtClean="0"/>
              <a:pPr/>
              <a:t>‹#›</a:t>
            </a:fld>
            <a:endParaRPr lang="en-US" dirty="0"/>
          </a:p>
        </p:txBody>
      </p:sp>
      <p:sp>
        <p:nvSpPr>
          <p:cNvPr id="15" name="Rectangle 14">
            <a:extLst>
              <a:ext uri="{FF2B5EF4-FFF2-40B4-BE49-F238E27FC236}">
                <a16:creationId xmlns:a16="http://schemas.microsoft.com/office/drawing/2014/main" id="{141B40B9-10BA-8E4F-BE65-7A51AE640B92}"/>
              </a:ext>
            </a:extLst>
          </p:cNvPr>
          <p:cNvSpPr/>
          <p:nvPr/>
        </p:nvSpPr>
        <p:spPr>
          <a:xfrm>
            <a:off x="0" y="0"/>
            <a:ext cx="121932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pic>
        <p:nvPicPr>
          <p:cNvPr id="12" name="Picture 11">
            <a:extLst>
              <a:ext uri="{FF2B5EF4-FFF2-40B4-BE49-F238E27FC236}">
                <a16:creationId xmlns:a16="http://schemas.microsoft.com/office/drawing/2014/main" id="{D2005ACF-C507-E345-AF82-376CDB09B261}"/>
              </a:ext>
            </a:extLst>
          </p:cNvPr>
          <p:cNvPicPr>
            <a:picLocks noChangeAspect="1"/>
          </p:cNvPicPr>
          <p:nvPr/>
        </p:nvPicPr>
        <p:blipFill>
          <a:blip r:embed="rId14"/>
          <a:srcRect/>
          <a:stretch/>
        </p:blipFill>
        <p:spPr>
          <a:xfrm>
            <a:off x="830970" y="6221584"/>
            <a:ext cx="2321881" cy="464376"/>
          </a:xfrm>
          <a:prstGeom prst="rect">
            <a:avLst/>
          </a:prstGeom>
        </p:spPr>
      </p:pic>
    </p:spTree>
    <p:extLst>
      <p:ext uri="{BB962C8B-B14F-4D97-AF65-F5344CB8AC3E}">
        <p14:creationId xmlns:p14="http://schemas.microsoft.com/office/powerpoint/2010/main" val="381073512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b="1" i="0" kern="1200">
          <a:solidFill>
            <a:schemeClr val="tx1"/>
          </a:solidFill>
          <a:latin typeface="Source Sans Pro" panose="020B0503030403020204" pitchFamily="34" charset="0"/>
          <a:ea typeface="Source Sans Pro" panose="020B0503030403020204" pitchFamily="34" charset="0"/>
          <a:cs typeface="Plus Jakarta Sans Medium" pitchFamily="2" charset="77"/>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Sans Pro" panose="020B0503030403020204" pitchFamily="34" charset="0"/>
          <a:ea typeface="Source Sans Pro" panose="020B0503030403020204" pitchFamily="34" charset="0"/>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Source Sans Pro" panose="020B0503030403020204" pitchFamily="34" charset="0"/>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Sans Pro" panose="020B0503030403020204" pitchFamily="34" charset="0"/>
          <a:ea typeface="Source Sans Pro" panose="020B0503030403020204" pitchFamily="34" charset="0"/>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panose="020B0503030403020204" pitchFamily="34" charset="0"/>
          <a:ea typeface="Source Sans Pro" panose="020B0503030403020204" pitchFamily="34" charset="0"/>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panose="020B0503030403020204" pitchFamily="34" charset="0"/>
          <a:ea typeface="Source Sans Pro" panose="020B0503030403020204" pitchFamily="34" charset="0"/>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12">
          <p15:clr>
            <a:srgbClr val="F26B43"/>
          </p15:clr>
        </p15:guide>
        <p15:guide id="2" pos="529">
          <p15:clr>
            <a:srgbClr val="F26B43"/>
          </p15:clr>
        </p15:guide>
        <p15:guide id="3" pos="715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B1DEDC-82A5-5D4E-845E-169E3DDB6E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7159654-2BD5-0342-8019-AFA6BE17FBC4}"/>
              </a:ext>
            </a:extLst>
          </p:cNvPr>
          <p:cNvSpPr>
            <a:spLocks noGrp="1"/>
          </p:cNvSpPr>
          <p:nvPr>
            <p:ph type="body" idx="1"/>
          </p:nvPr>
        </p:nvSpPr>
        <p:spPr>
          <a:xfrm>
            <a:off x="838200" y="1825625"/>
            <a:ext cx="10515600" cy="390842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ectangle 9">
            <a:extLst>
              <a:ext uri="{FF2B5EF4-FFF2-40B4-BE49-F238E27FC236}">
                <a16:creationId xmlns:a16="http://schemas.microsoft.com/office/drawing/2014/main" id="{34A6E5FF-F386-9C44-8A50-72FF3453E2CD}"/>
              </a:ext>
            </a:extLst>
          </p:cNvPr>
          <p:cNvSpPr/>
          <p:nvPr/>
        </p:nvSpPr>
        <p:spPr>
          <a:xfrm>
            <a:off x="0" y="6066000"/>
            <a:ext cx="12193200" cy="7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4">
            <a:extLst>
              <a:ext uri="{FF2B5EF4-FFF2-40B4-BE49-F238E27FC236}">
                <a16:creationId xmlns:a16="http://schemas.microsoft.com/office/drawing/2014/main" id="{05FFE74A-DF68-D54A-BE04-0E444E8997E9}"/>
              </a:ext>
            </a:extLst>
          </p:cNvPr>
          <p:cNvSpPr>
            <a:spLocks noGrp="1"/>
          </p:cNvSpPr>
          <p:nvPr>
            <p:ph type="ftr" sz="quarter" idx="3"/>
          </p:nvPr>
        </p:nvSpPr>
        <p:spPr>
          <a:xfrm>
            <a:off x="3581401" y="6279438"/>
            <a:ext cx="6627919" cy="365125"/>
          </a:xfrm>
          <a:prstGeom prst="rect">
            <a:avLst/>
          </a:prstGeom>
        </p:spPr>
        <p:txBody>
          <a:bodyPr vert="horz" lIns="91440" tIns="45720" rIns="91440" bIns="45720" rtlCol="0" anchor="ctr"/>
          <a:lstStyle>
            <a:lvl1pPr algn="r">
              <a:defRPr sz="1200" b="0" i="0">
                <a:solidFill>
                  <a:schemeClr val="tx1"/>
                </a:solidFill>
                <a:latin typeface="Plus Jakarta Sans" pitchFamily="2" charset="77"/>
                <a:cs typeface="Plus Jakarta Sans" pitchFamily="2" charset="77"/>
              </a:defRPr>
            </a:lvl1pPr>
          </a:lstStyle>
          <a:p>
            <a:endParaRPr lang="en-US" dirty="0"/>
          </a:p>
        </p:txBody>
      </p:sp>
      <p:sp>
        <p:nvSpPr>
          <p:cNvPr id="13" name="Slide Number Placeholder 5">
            <a:extLst>
              <a:ext uri="{FF2B5EF4-FFF2-40B4-BE49-F238E27FC236}">
                <a16:creationId xmlns:a16="http://schemas.microsoft.com/office/drawing/2014/main" id="{1618B90F-6CF7-3C46-9091-C1D36F0B0E85}"/>
              </a:ext>
            </a:extLst>
          </p:cNvPr>
          <p:cNvSpPr>
            <a:spLocks noGrp="1"/>
          </p:cNvSpPr>
          <p:nvPr>
            <p:ph type="sldNum" sz="quarter" idx="4"/>
          </p:nvPr>
        </p:nvSpPr>
        <p:spPr>
          <a:xfrm>
            <a:off x="10324730" y="6279438"/>
            <a:ext cx="1029070" cy="365125"/>
          </a:xfrm>
          <a:prstGeom prst="rect">
            <a:avLst/>
          </a:prstGeom>
        </p:spPr>
        <p:txBody>
          <a:bodyPr vert="horz" lIns="91440" tIns="45720" rIns="91440" bIns="45720" rtlCol="0" anchor="ctr"/>
          <a:lstStyle>
            <a:lvl1pPr algn="r">
              <a:defRPr sz="1200" b="0" i="0">
                <a:solidFill>
                  <a:schemeClr val="tx1"/>
                </a:solidFill>
                <a:latin typeface="Plus Jakarta Sans" pitchFamily="2" charset="77"/>
                <a:cs typeface="Plus Jakarta Sans" pitchFamily="2" charset="77"/>
              </a:defRPr>
            </a:lvl1pPr>
          </a:lstStyle>
          <a:p>
            <a:fld id="{5B3255F6-A68D-2B42-A1CC-D7F919CFF812}" type="slidenum">
              <a:rPr lang="en-US" smtClean="0"/>
              <a:pPr/>
              <a:t>‹#›</a:t>
            </a:fld>
            <a:endParaRPr lang="en-US" dirty="0"/>
          </a:p>
        </p:txBody>
      </p:sp>
      <p:sp>
        <p:nvSpPr>
          <p:cNvPr id="15" name="Rectangle 14">
            <a:extLst>
              <a:ext uri="{FF2B5EF4-FFF2-40B4-BE49-F238E27FC236}">
                <a16:creationId xmlns:a16="http://schemas.microsoft.com/office/drawing/2014/main" id="{141B40B9-10BA-8E4F-BE65-7A51AE640B92}"/>
              </a:ext>
            </a:extLst>
          </p:cNvPr>
          <p:cNvSpPr/>
          <p:nvPr/>
        </p:nvSpPr>
        <p:spPr>
          <a:xfrm>
            <a:off x="0" y="0"/>
            <a:ext cx="121932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pic>
        <p:nvPicPr>
          <p:cNvPr id="12" name="Picture 11">
            <a:extLst>
              <a:ext uri="{FF2B5EF4-FFF2-40B4-BE49-F238E27FC236}">
                <a16:creationId xmlns:a16="http://schemas.microsoft.com/office/drawing/2014/main" id="{D2005ACF-C507-E345-AF82-376CDB09B261}"/>
              </a:ext>
            </a:extLst>
          </p:cNvPr>
          <p:cNvPicPr>
            <a:picLocks noChangeAspect="1"/>
          </p:cNvPicPr>
          <p:nvPr/>
        </p:nvPicPr>
        <p:blipFill>
          <a:blip r:embed="rId14"/>
          <a:srcRect/>
          <a:stretch/>
        </p:blipFill>
        <p:spPr>
          <a:xfrm>
            <a:off x="830970" y="6221584"/>
            <a:ext cx="2321881" cy="464376"/>
          </a:xfrm>
          <a:prstGeom prst="rect">
            <a:avLst/>
          </a:prstGeom>
        </p:spPr>
      </p:pic>
    </p:spTree>
    <p:extLst>
      <p:ext uri="{BB962C8B-B14F-4D97-AF65-F5344CB8AC3E}">
        <p14:creationId xmlns:p14="http://schemas.microsoft.com/office/powerpoint/2010/main" val="2217476573"/>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4400" b="1" i="0" kern="1200">
          <a:solidFill>
            <a:schemeClr val="tx1"/>
          </a:solidFill>
          <a:latin typeface="Source Sans Pro" panose="020B0503030403020204" pitchFamily="34" charset="0"/>
          <a:ea typeface="Source Sans Pro" panose="020B0503030403020204" pitchFamily="34" charset="0"/>
          <a:cs typeface="Plus Jakarta Sans Medium" pitchFamily="2" charset="77"/>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Sans Pro" panose="020B0503030403020204" pitchFamily="34" charset="0"/>
          <a:ea typeface="Source Sans Pro" panose="020B0503030403020204" pitchFamily="34" charset="0"/>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Source Sans Pro" panose="020B0503030403020204" pitchFamily="34" charset="0"/>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Sans Pro" panose="020B0503030403020204" pitchFamily="34" charset="0"/>
          <a:ea typeface="Source Sans Pro" panose="020B0503030403020204" pitchFamily="34" charset="0"/>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panose="020B0503030403020204" pitchFamily="34" charset="0"/>
          <a:ea typeface="Source Sans Pro" panose="020B0503030403020204" pitchFamily="34" charset="0"/>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panose="020B0503030403020204" pitchFamily="34" charset="0"/>
          <a:ea typeface="Source Sans Pro" panose="020B0503030403020204" pitchFamily="34" charset="0"/>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12">
          <p15:clr>
            <a:srgbClr val="F26B43"/>
          </p15:clr>
        </p15:guide>
        <p15:guide id="2" pos="529">
          <p15:clr>
            <a:srgbClr val="F26B43"/>
          </p15:clr>
        </p15:guide>
        <p15:guide id="3" pos="715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3200" y="836712"/>
            <a:ext cx="11789451" cy="1143000"/>
          </a:xfrm>
          <a:prstGeom prst="rect">
            <a:avLst/>
          </a:prstGeom>
        </p:spPr>
        <p:txBody>
          <a:bodyPr vert="horz" lIns="91440" tIns="45720" rIns="91440" bIns="45720" rtlCol="0" anchor="ctr">
            <a:noAutofit/>
          </a:bodyPr>
          <a:lstStyle/>
          <a:p>
            <a:r>
              <a:rPr lang="en-GB"/>
              <a:t>Click to edit Master title style</a:t>
            </a:r>
            <a:endParaRPr lang="en-GB" dirty="0"/>
          </a:p>
        </p:txBody>
      </p:sp>
      <p:sp>
        <p:nvSpPr>
          <p:cNvPr id="3" name="Text Placeholder 2"/>
          <p:cNvSpPr>
            <a:spLocks noGrp="1"/>
          </p:cNvSpPr>
          <p:nvPr>
            <p:ph type="body" idx="1"/>
          </p:nvPr>
        </p:nvSpPr>
        <p:spPr>
          <a:xfrm>
            <a:off x="283200" y="2372883"/>
            <a:ext cx="11669451" cy="2205104"/>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Box 4"/>
          <p:cNvSpPr txBox="1"/>
          <p:nvPr/>
        </p:nvSpPr>
        <p:spPr>
          <a:xfrm>
            <a:off x="11315753" y="6208072"/>
            <a:ext cx="700585" cy="461665"/>
          </a:xfrm>
          <a:prstGeom prst="rect">
            <a:avLst/>
          </a:prstGeom>
          <a:noFill/>
        </p:spPr>
        <p:txBody>
          <a:bodyPr wrap="square" rtlCol="0" anchor="ctr">
            <a:spAutoFit/>
          </a:bodyPr>
          <a:lstStyle/>
          <a:p>
            <a:pPr algn="ctr"/>
            <a:fld id="{50E1C398-C520-4438-92C3-155C2BB45AF5}" type="slidenum">
              <a:rPr lang="en-GB" sz="2400" b="1" smtClean="0">
                <a:solidFill>
                  <a:schemeClr val="bg2"/>
                </a:solidFill>
              </a:rPr>
              <a:t>‹#›</a:t>
            </a:fld>
            <a:endParaRPr lang="en-GB" sz="2400" b="1" dirty="0">
              <a:solidFill>
                <a:schemeClr val="bg2"/>
              </a:solidFill>
            </a:endParaRPr>
          </a:p>
        </p:txBody>
      </p:sp>
      <p:sp>
        <p:nvSpPr>
          <p:cNvPr id="4" name="MSIPCMContentMarking" descr="{&quot;HashCode&quot;:-665124882,&quot;Placement&quot;:&quot;Header&quot;,&quot;Top&quot;:0.0,&quot;Left&quot;:0.0,&quot;SlideWidth&quot;:720,&quot;SlideHeight&quot;:405}">
            <a:extLst>
              <a:ext uri="{FF2B5EF4-FFF2-40B4-BE49-F238E27FC236}">
                <a16:creationId xmlns:a16="http://schemas.microsoft.com/office/drawing/2014/main" id="{B09D8278-9302-4311-9BAA-F6D1609E38E2}"/>
              </a:ext>
            </a:extLst>
          </p:cNvPr>
          <p:cNvSpPr txBox="1"/>
          <p:nvPr/>
        </p:nvSpPr>
        <p:spPr>
          <a:xfrm>
            <a:off x="0" y="72336"/>
            <a:ext cx="2416243" cy="205121"/>
          </a:xfrm>
          <a:prstGeom prst="rect">
            <a:avLst/>
          </a:prstGeom>
          <a:noFill/>
        </p:spPr>
        <p:txBody>
          <a:bodyPr vert="horz" wrap="square" lIns="0" tIns="0" rIns="0" bIns="0" rtlCol="0" anchor="ctr" anchorCtr="1">
            <a:spAutoFit/>
          </a:bodyPr>
          <a:lstStyle/>
          <a:p>
            <a:pPr algn="l">
              <a:spcBef>
                <a:spcPts val="0"/>
              </a:spcBef>
              <a:spcAft>
                <a:spcPts val="0"/>
              </a:spcAft>
            </a:pPr>
            <a:r>
              <a:rPr lang="en-GB" sz="1333" dirty="0">
                <a:solidFill>
                  <a:srgbClr val="000000"/>
                </a:solidFill>
                <a:latin typeface="Calibri" panose="020F0502020204030204" pitchFamily="34" charset="0"/>
              </a:rPr>
              <a:t>ST Classification: UNMARKED</a:t>
            </a:r>
          </a:p>
        </p:txBody>
      </p:sp>
    </p:spTree>
    <p:extLst>
      <p:ext uri="{BB962C8B-B14F-4D97-AF65-F5344CB8AC3E}">
        <p14:creationId xmlns:p14="http://schemas.microsoft.com/office/powerpoint/2010/main" val="3711881089"/>
      </p:ext>
    </p:extLst>
  </p:cSld>
  <p:clrMap bg1="lt1" tx1="dk1" bg2="lt2" tx2="dk2" accent1="accent1" accent2="accent2" accent3="accent3" accent4="accent4" accent5="accent5" accent6="accent6" hlink="hlink" folHlink="folHlink"/>
  <p:sldLayoutIdLst>
    <p:sldLayoutId id="2147483697" r:id="rId1"/>
  </p:sldLayoutIdLst>
  <p:hf sldNum="0" hdr="0" ftr="0" dt="0"/>
  <p:txStyles>
    <p:titleStyle>
      <a:lvl1pPr algn="l" defTabSz="1219170" rtl="0" eaLnBrk="1" latinLnBrk="0" hangingPunct="1">
        <a:lnSpc>
          <a:spcPts val="8000"/>
        </a:lnSpc>
        <a:spcBef>
          <a:spcPct val="0"/>
        </a:spcBef>
        <a:buNone/>
        <a:defRPr sz="10666" b="1" kern="1200" cap="all" baseline="0">
          <a:solidFill>
            <a:schemeClr val="bg2"/>
          </a:solidFill>
          <a:latin typeface="+mj-lt"/>
          <a:ea typeface="+mj-ea"/>
          <a:cs typeface="+mj-cs"/>
        </a:defRPr>
      </a:lvl1pPr>
    </p:titleStyle>
    <p:bodyStyle>
      <a:lvl1pPr marL="457189" indent="-457189" algn="l" defTabSz="1219170" rtl="0" eaLnBrk="1" latinLnBrk="0" hangingPunct="1">
        <a:lnSpc>
          <a:spcPts val="2267"/>
        </a:lnSpc>
        <a:spcBef>
          <a:spcPct val="20000"/>
        </a:spcBef>
        <a:buFont typeface="Arial" panose="020B0604020202020204" pitchFamily="34" charset="0"/>
        <a:buChar char="•"/>
        <a:defRPr sz="2000" i="0" kern="1200">
          <a:solidFill>
            <a:schemeClr val="bg2"/>
          </a:solidFill>
          <a:latin typeface="+mn-lt"/>
          <a:ea typeface="+mn-ea"/>
          <a:cs typeface="+mn-cs"/>
        </a:defRPr>
      </a:lvl1pPr>
      <a:lvl2pPr marL="990575" indent="-380990" algn="l" defTabSz="1219170" rtl="0" eaLnBrk="1" latinLnBrk="0" hangingPunct="1">
        <a:lnSpc>
          <a:spcPts val="2267"/>
        </a:lnSpc>
        <a:spcBef>
          <a:spcPct val="20000"/>
        </a:spcBef>
        <a:buFont typeface="Arial" panose="020B0604020202020204" pitchFamily="34" charset="0"/>
        <a:buChar char="•"/>
        <a:defRPr sz="2000" i="0" kern="1200">
          <a:solidFill>
            <a:schemeClr val="bg2"/>
          </a:solidFill>
          <a:latin typeface="+mn-lt"/>
          <a:ea typeface="+mn-ea"/>
          <a:cs typeface="+mn-cs"/>
        </a:defRPr>
      </a:lvl2pPr>
      <a:lvl3pPr marL="1523962" indent="-304792" algn="l" defTabSz="1219170" rtl="0" eaLnBrk="1" latinLnBrk="0" hangingPunct="1">
        <a:lnSpc>
          <a:spcPts val="2267"/>
        </a:lnSpc>
        <a:spcBef>
          <a:spcPct val="20000"/>
        </a:spcBef>
        <a:buFont typeface="Arial" panose="020B0604020202020204" pitchFamily="34" charset="0"/>
        <a:buChar char="•"/>
        <a:defRPr sz="2000" i="0" kern="1200">
          <a:solidFill>
            <a:schemeClr val="bg2"/>
          </a:solidFill>
          <a:latin typeface="+mn-lt"/>
          <a:ea typeface="+mn-ea"/>
          <a:cs typeface="+mn-cs"/>
        </a:defRPr>
      </a:lvl3pPr>
      <a:lvl4pPr marL="2133547" indent="-304792" algn="l" defTabSz="1219170" rtl="0" eaLnBrk="1" latinLnBrk="0" hangingPunct="1">
        <a:lnSpc>
          <a:spcPts val="2267"/>
        </a:lnSpc>
        <a:spcBef>
          <a:spcPct val="20000"/>
        </a:spcBef>
        <a:buFont typeface="Arial" panose="020B0604020202020204" pitchFamily="34" charset="0"/>
        <a:buChar char="•"/>
        <a:defRPr sz="2000" i="0" kern="1200">
          <a:solidFill>
            <a:schemeClr val="bg2"/>
          </a:solidFill>
          <a:latin typeface="+mn-lt"/>
          <a:ea typeface="+mn-ea"/>
          <a:cs typeface="+mn-cs"/>
        </a:defRPr>
      </a:lvl4pPr>
      <a:lvl5pPr marL="2743131" indent="-304792" algn="l" defTabSz="1219170" rtl="0" eaLnBrk="1" latinLnBrk="0" hangingPunct="1">
        <a:lnSpc>
          <a:spcPts val="2267"/>
        </a:lnSpc>
        <a:spcBef>
          <a:spcPct val="20000"/>
        </a:spcBef>
        <a:buFont typeface="Arial" panose="020B0604020202020204" pitchFamily="34" charset="0"/>
        <a:buChar char="•"/>
        <a:defRPr sz="2000" i="0" kern="1200">
          <a:solidFill>
            <a:schemeClr val="bg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77334" y="1409700"/>
            <a:ext cx="10987285" cy="4629151"/>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Title Placeholder 1"/>
          <p:cNvSpPr>
            <a:spLocks noGrp="1"/>
          </p:cNvSpPr>
          <p:nvPr>
            <p:ph type="title"/>
          </p:nvPr>
        </p:nvSpPr>
        <p:spPr>
          <a:xfrm>
            <a:off x="4161995" y="360000"/>
            <a:ext cx="7502624" cy="1143000"/>
          </a:xfrm>
          <a:prstGeom prst="rect">
            <a:avLst/>
          </a:prstGeom>
        </p:spPr>
        <p:txBody>
          <a:bodyPr vert="horz" lIns="91440" tIns="45720" rIns="91440" bIns="45720" rtlCol="0" anchor="t">
            <a:noAutofit/>
          </a:bodyPr>
          <a:lstStyle/>
          <a:p>
            <a:r>
              <a:rPr lang="en-GB"/>
              <a:t>Click to edit Master title style</a:t>
            </a:r>
            <a:endParaRPr lang="en-GB" dirty="0"/>
          </a:p>
        </p:txBody>
      </p:sp>
      <p:sp>
        <p:nvSpPr>
          <p:cNvPr id="2" name="MSIPCMContentMarking" descr="{&quot;HashCode&quot;:-665124882,&quot;Placement&quot;:&quot;Header&quot;,&quot;Top&quot;:0.0,&quot;Left&quot;:0.0,&quot;SlideWidth&quot;:720,&quot;SlideHeight&quot;:405}">
            <a:extLst>
              <a:ext uri="{FF2B5EF4-FFF2-40B4-BE49-F238E27FC236}">
                <a16:creationId xmlns:a16="http://schemas.microsoft.com/office/drawing/2014/main" id="{9F4D6480-6729-4320-827C-C5D61DB4FCF8}"/>
              </a:ext>
            </a:extLst>
          </p:cNvPr>
          <p:cNvSpPr txBox="1"/>
          <p:nvPr/>
        </p:nvSpPr>
        <p:spPr>
          <a:xfrm>
            <a:off x="0" y="72336"/>
            <a:ext cx="2416243" cy="205121"/>
          </a:xfrm>
          <a:prstGeom prst="rect">
            <a:avLst/>
          </a:prstGeom>
          <a:noFill/>
        </p:spPr>
        <p:txBody>
          <a:bodyPr vert="horz" wrap="square" lIns="0" tIns="0" rIns="0" bIns="0" rtlCol="0" anchor="ctr" anchorCtr="1">
            <a:spAutoFit/>
          </a:bodyPr>
          <a:lstStyle/>
          <a:p>
            <a:pPr algn="l">
              <a:spcBef>
                <a:spcPts val="0"/>
              </a:spcBef>
              <a:spcAft>
                <a:spcPts val="0"/>
              </a:spcAft>
            </a:pPr>
            <a:r>
              <a:rPr lang="en-GB" sz="1333" dirty="0">
                <a:solidFill>
                  <a:srgbClr val="000000"/>
                </a:solidFill>
                <a:latin typeface="Calibri" panose="020F0502020204030204" pitchFamily="34" charset="0"/>
              </a:rPr>
              <a:t>ST Classification: UNMARKED</a:t>
            </a:r>
          </a:p>
        </p:txBody>
      </p:sp>
    </p:spTree>
    <p:extLst>
      <p:ext uri="{BB962C8B-B14F-4D97-AF65-F5344CB8AC3E}">
        <p14:creationId xmlns:p14="http://schemas.microsoft.com/office/powerpoint/2010/main" val="4280694605"/>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p:hf sldNum="0" hdr="0" ftr="0" dt="0"/>
  <p:txStyles>
    <p:titleStyle>
      <a:lvl1pPr algn="r" defTabSz="1219170" rtl="0" eaLnBrk="1" latinLnBrk="0" hangingPunct="1">
        <a:lnSpc>
          <a:spcPts val="3467"/>
        </a:lnSpc>
        <a:spcBef>
          <a:spcPct val="0"/>
        </a:spcBef>
        <a:buNone/>
        <a:defRPr sz="4533" b="1" kern="1200" cap="all" baseline="0">
          <a:solidFill>
            <a:schemeClr val="accent3"/>
          </a:solidFill>
          <a:latin typeface="+mj-lt"/>
          <a:ea typeface="+mj-ea"/>
          <a:cs typeface="+mj-cs"/>
        </a:defRPr>
      </a:lvl1pPr>
    </p:titleStyle>
    <p:bodyStyle>
      <a:lvl1pPr marL="353475" indent="-353475" algn="l" defTabSz="1219170" rtl="0" eaLnBrk="1" latinLnBrk="0" hangingPunct="1">
        <a:lnSpc>
          <a:spcPct val="100000"/>
        </a:lnSpc>
        <a:spcBef>
          <a:spcPts val="0"/>
        </a:spcBef>
        <a:buClr>
          <a:schemeClr val="tx2"/>
        </a:buClr>
        <a:buSzPct val="120000"/>
        <a:buFont typeface="Arial" panose="020B0604020202020204" pitchFamily="34" charset="0"/>
        <a:buChar char="•"/>
        <a:defRPr sz="1600" kern="1200">
          <a:solidFill>
            <a:schemeClr val="tx1"/>
          </a:solidFill>
          <a:latin typeface="+mn-lt"/>
          <a:ea typeface="+mn-ea"/>
          <a:cs typeface="+mn-cs"/>
        </a:defRPr>
      </a:lvl1pPr>
      <a:lvl2pPr marL="592652" indent="-353475" algn="l" defTabSz="1219170" rtl="0" eaLnBrk="1" latinLnBrk="0" hangingPunct="1">
        <a:lnSpc>
          <a:spcPct val="100000"/>
        </a:lnSpc>
        <a:spcBef>
          <a:spcPts val="0"/>
        </a:spcBef>
        <a:buClr>
          <a:schemeClr val="tx2"/>
        </a:buClr>
        <a:buSzPct val="120000"/>
        <a:buFont typeface="Arial" panose="020B0604020202020204" pitchFamily="34" charset="0"/>
        <a:buChar char="•"/>
        <a:defRPr sz="1467" kern="1200">
          <a:solidFill>
            <a:schemeClr val="tx1"/>
          </a:solidFill>
          <a:latin typeface="+mn-lt"/>
          <a:ea typeface="+mn-ea"/>
          <a:cs typeface="+mn-cs"/>
        </a:defRPr>
      </a:lvl2pPr>
      <a:lvl3pPr marL="831830" indent="-353475" algn="l" defTabSz="1219170" rtl="0" eaLnBrk="1" latinLnBrk="0" hangingPunct="1">
        <a:lnSpc>
          <a:spcPct val="100000"/>
        </a:lnSpc>
        <a:spcBef>
          <a:spcPts val="0"/>
        </a:spcBef>
        <a:buClr>
          <a:schemeClr val="tx2"/>
        </a:buClr>
        <a:buSzPct val="120000"/>
        <a:buFont typeface="Arial" panose="020B0604020202020204" pitchFamily="34" charset="0"/>
        <a:buChar char="•"/>
        <a:defRPr sz="1400" kern="1200">
          <a:solidFill>
            <a:schemeClr val="tx1"/>
          </a:solidFill>
          <a:latin typeface="+mn-lt"/>
          <a:ea typeface="+mn-ea"/>
          <a:cs typeface="+mn-cs"/>
        </a:defRPr>
      </a:lvl3pPr>
      <a:lvl4pPr marL="1079473" indent="-361942" algn="l" defTabSz="1219170" rtl="0" eaLnBrk="1" latinLnBrk="0" hangingPunct="1">
        <a:lnSpc>
          <a:spcPct val="100000"/>
        </a:lnSpc>
        <a:spcBef>
          <a:spcPts val="0"/>
        </a:spcBef>
        <a:buClr>
          <a:schemeClr val="tx2"/>
        </a:buClr>
        <a:buSzPct val="120000"/>
        <a:buFont typeface="Arial" panose="020B0604020202020204" pitchFamily="34" charset="0"/>
        <a:buChar char="•"/>
        <a:defRPr sz="1333" kern="1200">
          <a:solidFill>
            <a:schemeClr val="tx1"/>
          </a:solidFill>
          <a:latin typeface="+mn-lt"/>
          <a:ea typeface="+mn-ea"/>
          <a:cs typeface="+mn-cs"/>
        </a:defRPr>
      </a:lvl4pPr>
      <a:lvl5pPr marL="1318651" indent="-364058" algn="l" defTabSz="1219170" rtl="0" eaLnBrk="1" latinLnBrk="0" hangingPunct="1">
        <a:lnSpc>
          <a:spcPct val="100000"/>
        </a:lnSpc>
        <a:spcBef>
          <a:spcPts val="0"/>
        </a:spcBef>
        <a:buClr>
          <a:schemeClr val="tx2"/>
        </a:buClr>
        <a:buSzPct val="120000"/>
        <a:buFont typeface="Arial" panose="020B0604020202020204"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61995" y="360000"/>
            <a:ext cx="7502624" cy="1143000"/>
          </a:xfrm>
          <a:prstGeom prst="rect">
            <a:avLst/>
          </a:prstGeom>
        </p:spPr>
        <p:txBody>
          <a:bodyPr vert="horz" lIns="91440" tIns="45720" rIns="91440" bIns="45720" rtlCol="0" anchor="t">
            <a:noAutofit/>
          </a:bodyPr>
          <a:lstStyle/>
          <a:p>
            <a:r>
              <a:rPr lang="en-GB"/>
              <a:t>Click to edit Master title style</a:t>
            </a:r>
            <a:endParaRPr lang="en-GB" dirty="0"/>
          </a:p>
        </p:txBody>
      </p:sp>
      <p:sp>
        <p:nvSpPr>
          <p:cNvPr id="3" name="Text Placeholder 2"/>
          <p:cNvSpPr>
            <a:spLocks noGrp="1"/>
          </p:cNvSpPr>
          <p:nvPr>
            <p:ph type="body" idx="1"/>
          </p:nvPr>
        </p:nvSpPr>
        <p:spPr>
          <a:xfrm>
            <a:off x="677334" y="1409700"/>
            <a:ext cx="10987285" cy="4629151"/>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MSIPCMContentMarking" descr="{&quot;HashCode&quot;:-665124882,&quot;Placement&quot;:&quot;Header&quot;,&quot;Top&quot;:0.0,&quot;Left&quot;:0.0,&quot;SlideWidth&quot;:720,&quot;SlideHeight&quot;:405}">
            <a:extLst>
              <a:ext uri="{FF2B5EF4-FFF2-40B4-BE49-F238E27FC236}">
                <a16:creationId xmlns:a16="http://schemas.microsoft.com/office/drawing/2014/main" id="{9076EFE6-7E82-46BA-B3ED-11ACDFBFB66B}"/>
              </a:ext>
            </a:extLst>
          </p:cNvPr>
          <p:cNvSpPr txBox="1"/>
          <p:nvPr/>
        </p:nvSpPr>
        <p:spPr>
          <a:xfrm>
            <a:off x="0" y="72336"/>
            <a:ext cx="2416243" cy="205121"/>
          </a:xfrm>
          <a:prstGeom prst="rect">
            <a:avLst/>
          </a:prstGeom>
          <a:noFill/>
        </p:spPr>
        <p:txBody>
          <a:bodyPr vert="horz" wrap="square" lIns="0" tIns="0" rIns="0" bIns="0" rtlCol="0" anchor="ctr" anchorCtr="1">
            <a:spAutoFit/>
          </a:bodyPr>
          <a:lstStyle/>
          <a:p>
            <a:pPr algn="l">
              <a:spcBef>
                <a:spcPts val="0"/>
              </a:spcBef>
              <a:spcAft>
                <a:spcPts val="0"/>
              </a:spcAft>
            </a:pPr>
            <a:r>
              <a:rPr lang="en-GB" sz="1333" dirty="0">
                <a:solidFill>
                  <a:srgbClr val="000000"/>
                </a:solidFill>
                <a:latin typeface="Calibri" panose="020F0502020204030204" pitchFamily="34" charset="0"/>
              </a:rPr>
              <a:t>ST Classification: UNMARKED</a:t>
            </a:r>
          </a:p>
        </p:txBody>
      </p:sp>
    </p:spTree>
    <p:extLst>
      <p:ext uri="{BB962C8B-B14F-4D97-AF65-F5344CB8AC3E}">
        <p14:creationId xmlns:p14="http://schemas.microsoft.com/office/powerpoint/2010/main" val="500361015"/>
      </p:ext>
    </p:extLst>
  </p:cSld>
  <p:clrMap bg1="dk1" tx1="lt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Lst>
  <p:hf sldNum="0" hdr="0" ftr="0" dt="0"/>
  <p:txStyles>
    <p:titleStyle>
      <a:lvl1pPr algn="r" defTabSz="1219170" rtl="0" eaLnBrk="1" latinLnBrk="0" hangingPunct="1">
        <a:lnSpc>
          <a:spcPts val="3467"/>
        </a:lnSpc>
        <a:spcBef>
          <a:spcPct val="0"/>
        </a:spcBef>
        <a:buNone/>
        <a:defRPr sz="4533" b="1" kern="1200" cap="all" baseline="0">
          <a:solidFill>
            <a:schemeClr val="accent1"/>
          </a:solidFill>
          <a:latin typeface="+mj-lt"/>
          <a:ea typeface="+mj-ea"/>
          <a:cs typeface="+mj-cs"/>
        </a:defRPr>
      </a:lvl1pPr>
    </p:titleStyle>
    <p:bodyStyle>
      <a:lvl1pPr marL="353475" indent="-353475" algn="l" defTabSz="1219170" rtl="0" eaLnBrk="1" latinLnBrk="0" hangingPunct="1">
        <a:lnSpc>
          <a:spcPts val="1867"/>
        </a:lnSpc>
        <a:spcBef>
          <a:spcPts val="0"/>
        </a:spcBef>
        <a:buClr>
          <a:schemeClr val="accent1"/>
        </a:buClr>
        <a:buSzPct val="120000"/>
        <a:buFont typeface="Arial" panose="020B0604020202020204" pitchFamily="34" charset="0"/>
        <a:buChar char="•"/>
        <a:defRPr sz="1600" kern="1200">
          <a:solidFill>
            <a:schemeClr val="tx1"/>
          </a:solidFill>
          <a:latin typeface="+mn-lt"/>
          <a:ea typeface="+mn-ea"/>
          <a:cs typeface="+mn-cs"/>
        </a:defRPr>
      </a:lvl1pPr>
      <a:lvl2pPr marL="592652" indent="-353475" algn="l" defTabSz="1219170" rtl="0" eaLnBrk="1" latinLnBrk="0" hangingPunct="1">
        <a:lnSpc>
          <a:spcPts val="1867"/>
        </a:lnSpc>
        <a:spcBef>
          <a:spcPts val="0"/>
        </a:spcBef>
        <a:buClr>
          <a:schemeClr val="accent1"/>
        </a:buClr>
        <a:buSzPct val="120000"/>
        <a:buFont typeface="Arial" panose="020B0604020202020204" pitchFamily="34" charset="0"/>
        <a:buChar char="•"/>
        <a:defRPr sz="1467" kern="1200">
          <a:solidFill>
            <a:schemeClr val="tx1"/>
          </a:solidFill>
          <a:latin typeface="+mn-lt"/>
          <a:ea typeface="+mn-ea"/>
          <a:cs typeface="+mn-cs"/>
        </a:defRPr>
      </a:lvl2pPr>
      <a:lvl3pPr marL="831830" indent="-353475" algn="l" defTabSz="1219170" rtl="0" eaLnBrk="1" latinLnBrk="0" hangingPunct="1">
        <a:lnSpc>
          <a:spcPts val="1867"/>
        </a:lnSpc>
        <a:spcBef>
          <a:spcPts val="0"/>
        </a:spcBef>
        <a:buClr>
          <a:schemeClr val="accent1"/>
        </a:buClr>
        <a:buSzPct val="120000"/>
        <a:buFont typeface="Arial" panose="020B0604020202020204" pitchFamily="34" charset="0"/>
        <a:buChar char="•"/>
        <a:defRPr sz="1400" kern="1200">
          <a:solidFill>
            <a:schemeClr val="tx1"/>
          </a:solidFill>
          <a:latin typeface="+mn-lt"/>
          <a:ea typeface="+mn-ea"/>
          <a:cs typeface="+mn-cs"/>
        </a:defRPr>
      </a:lvl3pPr>
      <a:lvl4pPr marL="1079473" indent="-361942" algn="l" defTabSz="1219170" rtl="0" eaLnBrk="1" latinLnBrk="0" hangingPunct="1">
        <a:lnSpc>
          <a:spcPts val="1867"/>
        </a:lnSpc>
        <a:spcBef>
          <a:spcPts val="0"/>
        </a:spcBef>
        <a:buClr>
          <a:schemeClr val="accent1"/>
        </a:buClr>
        <a:buSzPct val="120000"/>
        <a:buFont typeface="Arial" panose="020B0604020202020204" pitchFamily="34" charset="0"/>
        <a:buChar char="•"/>
        <a:defRPr sz="1333" kern="1200">
          <a:solidFill>
            <a:schemeClr val="tx1"/>
          </a:solidFill>
          <a:latin typeface="+mn-lt"/>
          <a:ea typeface="+mn-ea"/>
          <a:cs typeface="+mn-cs"/>
        </a:defRPr>
      </a:lvl4pPr>
      <a:lvl5pPr marL="1318651" indent="-364058" algn="l" defTabSz="1219170" rtl="0" eaLnBrk="1" latinLnBrk="0" hangingPunct="1">
        <a:lnSpc>
          <a:spcPct val="100000"/>
        </a:lnSpc>
        <a:spcBef>
          <a:spcPts val="0"/>
        </a:spcBef>
        <a:buClr>
          <a:schemeClr val="accent1"/>
        </a:buClr>
        <a:buSzPct val="120000"/>
        <a:buFont typeface="Arial" panose="020B0604020202020204"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4B90691-E82D-3D44-ABCC-8575178F4B99}"/>
              </a:ext>
            </a:extLst>
          </p:cNvPr>
          <p:cNvSpPr/>
          <p:nvPr userDrawn="1"/>
        </p:nvSpPr>
        <p:spPr>
          <a:xfrm>
            <a:off x="0" y="6066000"/>
            <a:ext cx="12193200" cy="7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D4B1DEDC-82A5-5D4E-845E-169E3DDB6E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7159654-2BD5-0342-8019-AFA6BE17FBC4}"/>
              </a:ext>
            </a:extLst>
          </p:cNvPr>
          <p:cNvSpPr>
            <a:spLocks noGrp="1"/>
          </p:cNvSpPr>
          <p:nvPr>
            <p:ph type="body" idx="1"/>
          </p:nvPr>
        </p:nvSpPr>
        <p:spPr>
          <a:xfrm>
            <a:off x="838200" y="1825625"/>
            <a:ext cx="10515600" cy="3908425"/>
          </a:xfrm>
          <a:prstGeom prst="rect">
            <a:avLst/>
          </a:prstGeom>
          <a:noFill/>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16D3F278-22D2-E64C-9927-282ED8B634B0}"/>
              </a:ext>
            </a:extLst>
          </p:cNvPr>
          <p:cNvSpPr>
            <a:spLocks noGrp="1"/>
          </p:cNvSpPr>
          <p:nvPr>
            <p:ph type="ftr" sz="quarter" idx="3"/>
          </p:nvPr>
        </p:nvSpPr>
        <p:spPr>
          <a:xfrm>
            <a:off x="3581401" y="6279438"/>
            <a:ext cx="6627919" cy="365125"/>
          </a:xfrm>
          <a:prstGeom prst="rect">
            <a:avLst/>
          </a:prstGeom>
        </p:spPr>
        <p:txBody>
          <a:bodyPr vert="horz" lIns="91440" tIns="45720" rIns="91440" bIns="45720" rtlCol="0" anchor="ctr"/>
          <a:lstStyle>
            <a:lvl1pPr algn="r">
              <a:defRPr sz="1200" b="0" i="0">
                <a:solidFill>
                  <a:schemeClr val="tx1"/>
                </a:solidFill>
                <a:latin typeface="Plus Jakarta Sans" pitchFamily="2" charset="77"/>
                <a:cs typeface="Plus Jakarta Sans" pitchFamily="2" charset="77"/>
              </a:defRPr>
            </a:lvl1pPr>
          </a:lstStyle>
          <a:p>
            <a:endParaRPr lang="en-US"/>
          </a:p>
        </p:txBody>
      </p:sp>
      <p:sp>
        <p:nvSpPr>
          <p:cNvPr id="6" name="Slide Number Placeholder 5">
            <a:extLst>
              <a:ext uri="{FF2B5EF4-FFF2-40B4-BE49-F238E27FC236}">
                <a16:creationId xmlns:a16="http://schemas.microsoft.com/office/drawing/2014/main" id="{DC8455DA-144B-454B-9998-A06BCDD2CC11}"/>
              </a:ext>
            </a:extLst>
          </p:cNvPr>
          <p:cNvSpPr>
            <a:spLocks noGrp="1"/>
          </p:cNvSpPr>
          <p:nvPr>
            <p:ph type="sldNum" sz="quarter" idx="4"/>
          </p:nvPr>
        </p:nvSpPr>
        <p:spPr>
          <a:xfrm>
            <a:off x="10324730" y="6279438"/>
            <a:ext cx="1029070" cy="365125"/>
          </a:xfrm>
          <a:prstGeom prst="rect">
            <a:avLst/>
          </a:prstGeom>
        </p:spPr>
        <p:txBody>
          <a:bodyPr vert="horz" lIns="91440" tIns="45720" rIns="91440" bIns="45720" rtlCol="0" anchor="ctr"/>
          <a:lstStyle>
            <a:lvl1pPr algn="r">
              <a:defRPr sz="1200" b="0" i="0">
                <a:solidFill>
                  <a:schemeClr val="tx1"/>
                </a:solidFill>
                <a:latin typeface="Plus Jakarta Sans" pitchFamily="2" charset="77"/>
                <a:cs typeface="Plus Jakarta Sans" pitchFamily="2" charset="77"/>
              </a:defRPr>
            </a:lvl1pPr>
          </a:lstStyle>
          <a:p>
            <a:fld id="{5B3255F6-A68D-2B42-A1CC-D7F919CFF812}" type="slidenum">
              <a:rPr lang="en-US" smtClean="0"/>
              <a:pPr/>
              <a:t>‹#›</a:t>
            </a:fld>
            <a:endParaRPr lang="en-US"/>
          </a:p>
        </p:txBody>
      </p:sp>
      <p:sp>
        <p:nvSpPr>
          <p:cNvPr id="10" name="Rectangle 9">
            <a:extLst>
              <a:ext uri="{FF2B5EF4-FFF2-40B4-BE49-F238E27FC236}">
                <a16:creationId xmlns:a16="http://schemas.microsoft.com/office/drawing/2014/main" id="{37969A68-CE04-3A49-AB5A-8F63C580849B}"/>
              </a:ext>
            </a:extLst>
          </p:cNvPr>
          <p:cNvSpPr/>
          <p:nvPr userDrawn="1"/>
        </p:nvSpPr>
        <p:spPr>
          <a:xfrm>
            <a:off x="0" y="0"/>
            <a:ext cx="12193200" cy="7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23C16EE-2C19-9341-B011-07DA81A6AF9B}"/>
              </a:ext>
            </a:extLst>
          </p:cNvPr>
          <p:cNvPicPr>
            <a:picLocks noChangeAspect="1"/>
          </p:cNvPicPr>
          <p:nvPr userDrawn="1"/>
        </p:nvPicPr>
        <p:blipFill>
          <a:blip r:embed="rId14"/>
          <a:srcRect/>
          <a:stretch/>
        </p:blipFill>
        <p:spPr>
          <a:xfrm>
            <a:off x="830970" y="6221584"/>
            <a:ext cx="2321881" cy="464376"/>
          </a:xfrm>
          <a:prstGeom prst="rect">
            <a:avLst/>
          </a:prstGeom>
        </p:spPr>
      </p:pic>
    </p:spTree>
    <p:extLst>
      <p:ext uri="{BB962C8B-B14F-4D97-AF65-F5344CB8AC3E}">
        <p14:creationId xmlns:p14="http://schemas.microsoft.com/office/powerpoint/2010/main" val="2722020161"/>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sldNum="0" hdr="0" ftr="0" dt="0"/>
  <p:txStyles>
    <p:titleStyle>
      <a:lvl1pPr algn="l" defTabSz="914400" rtl="0" eaLnBrk="1" latinLnBrk="0" hangingPunct="1">
        <a:lnSpc>
          <a:spcPct val="90000"/>
        </a:lnSpc>
        <a:spcBef>
          <a:spcPct val="0"/>
        </a:spcBef>
        <a:buNone/>
        <a:defRPr sz="4400" b="1" i="0" kern="1200">
          <a:solidFill>
            <a:schemeClr val="bg2"/>
          </a:solidFill>
          <a:latin typeface="Source Sans Pro" panose="020B0503030403020204" pitchFamily="34" charset="0"/>
          <a:ea typeface="Source Sans Pro" panose="020B0503030403020204" pitchFamily="34" charset="0"/>
          <a:cs typeface="Plus Jakarta Sans Medium" pitchFamily="2" charset="77"/>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Source Sans Pro" panose="020B0503030403020204" pitchFamily="34" charset="0"/>
          <a:ea typeface="Source Sans Pro" panose="020B0503030403020204" pitchFamily="34" charset="0"/>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solidFill>
          <a:latin typeface="Source Sans Pro" panose="020B0503030403020204" pitchFamily="34" charset="0"/>
          <a:ea typeface="Source Sans Pro" panose="020B0503030403020204" pitchFamily="34" charset="0"/>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2"/>
          </a:solidFill>
          <a:latin typeface="Source Sans Pro" panose="020B0503030403020204" pitchFamily="34" charset="0"/>
          <a:ea typeface="Source Sans Pro" panose="020B0503030403020204" pitchFamily="34" charset="0"/>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Source Sans Pro" panose="020B0503030403020204" pitchFamily="34" charset="0"/>
          <a:ea typeface="Source Sans Pro" panose="020B0503030403020204" pitchFamily="34" charset="0"/>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Source Sans Pro" panose="020B0503030403020204" pitchFamily="34" charset="0"/>
          <a:ea typeface="Source Sans Pro" panose="020B0503030403020204" pitchFamily="34" charset="0"/>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12">
          <p15:clr>
            <a:srgbClr val="F26B43"/>
          </p15:clr>
        </p15:guide>
        <p15:guide id="2" pos="529">
          <p15:clr>
            <a:srgbClr val="F26B43"/>
          </p15:clr>
        </p15:guide>
        <p15:guide id="3" pos="715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www.sustainabilitywestmidlands.org.uk/resources/adapt-to-survive/" TargetMode="External"/><Relationship Id="rId3" Type="http://schemas.openxmlformats.org/officeDocument/2006/relationships/image" Target="../media/image30.png"/><Relationship Id="rId7" Type="http://schemas.openxmlformats.org/officeDocument/2006/relationships/hyperlink" Target="https://www.lcat.uk/"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climatedataportal.metoffice.gov.uk/pages/lacs" TargetMode="External"/><Relationship Id="rId5" Type="http://schemas.openxmlformats.org/officeDocument/2006/relationships/hyperlink" Target="https://www.gov.uk/check-long-term-flood-risk" TargetMode="External"/><Relationship Id="rId4" Type="http://schemas.openxmlformats.org/officeDocument/2006/relationships/image" Target="../media/image33.png"/><Relationship Id="rId9" Type="http://schemas.openxmlformats.org/officeDocument/2006/relationships/hyperlink" Target="https://www.england.nhs.uk/publication/climate-adaptation-resource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england.nhs.uk/long-read/green-plan-guidance/"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eadapt.org/placemarks/maps/view/including-adaptation-in-your-green-plan-adaptation-plan-template-and-guidance-for-the-nhs/"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hyperlink" Target="https://www.sustainabilitywestmidlands.org.uk/consultancy/climate-change-adaptation-support/"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hyperlink" Target="https://www.linkedin.com/company/1310230/" TargetMode="External"/><Relationship Id="rId5" Type="http://schemas.openxmlformats.org/officeDocument/2006/relationships/hyperlink" Target="http://www.swm.org.uk/" TargetMode="External"/><Relationship Id="rId4" Type="http://schemas.openxmlformats.org/officeDocument/2006/relationships/hyperlink" Target="mailto:Morgan.roberts@swm.org.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6.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hyperlink" Target="https://www.selcan.org.uk/case-studies" TargetMode="External"/><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youtu.be/fmBnkIsmOG0" TargetMode="External"/><Relationship Id="rId5" Type="http://schemas.openxmlformats.org/officeDocument/2006/relationships/image" Target="../media/image19.png"/><Relationship Id="rId10" Type="http://schemas.openxmlformats.org/officeDocument/2006/relationships/image" Target="../media/image23.jpeg"/><Relationship Id="rId4" Type="http://schemas.openxmlformats.org/officeDocument/2006/relationships/image" Target="../media/image18.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hyperlink" Target="https://www.theccc.org.uk/publication/progress-in-adapting-to-climate-change-2025/" TargetMode="External"/><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hyperlink" Target="https://www.england.nhs.uk/long-read/4th-health-and-climate-adaptation-repor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hyperlink" Target="https://www.gov.uk/government/publications/third-national-adaptation-programme-nap3"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hyperlink" Target="https://www.england.nhs.uk/long-read/a-climate-adaptation-framework-for-nhs-organisations-in-england/"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A8D60-BE27-3723-0D96-3B3C6BC91B84}"/>
              </a:ext>
            </a:extLst>
          </p:cNvPr>
          <p:cNvSpPr>
            <a:spLocks noGrp="1"/>
          </p:cNvSpPr>
          <p:nvPr>
            <p:ph type="ctrTitle"/>
          </p:nvPr>
        </p:nvSpPr>
        <p:spPr>
          <a:xfrm>
            <a:off x="839786" y="1425996"/>
            <a:ext cx="6197118" cy="2387600"/>
          </a:xfrm>
        </p:spPr>
        <p:txBody>
          <a:bodyPr>
            <a:normAutofit fontScale="90000"/>
          </a:bodyPr>
          <a:lstStyle/>
          <a:p>
            <a:r>
              <a:rPr lang="en-GB" dirty="0"/>
              <a:t>Preparing the NHS for Climate Change</a:t>
            </a:r>
            <a:br>
              <a:rPr lang="en-GB" dirty="0"/>
            </a:br>
            <a:br>
              <a:rPr lang="en-GB" dirty="0"/>
            </a:br>
            <a:r>
              <a:rPr lang="en-GB" dirty="0"/>
              <a:t>Embedding adaptation into health systems</a:t>
            </a:r>
          </a:p>
        </p:txBody>
      </p:sp>
      <p:sp>
        <p:nvSpPr>
          <p:cNvPr id="3" name="Subtitle 2">
            <a:extLst>
              <a:ext uri="{FF2B5EF4-FFF2-40B4-BE49-F238E27FC236}">
                <a16:creationId xmlns:a16="http://schemas.microsoft.com/office/drawing/2014/main" id="{08713534-4E52-0DEE-21EC-09C561506489}"/>
              </a:ext>
            </a:extLst>
          </p:cNvPr>
          <p:cNvSpPr>
            <a:spLocks noGrp="1"/>
          </p:cNvSpPr>
          <p:nvPr>
            <p:ph type="subTitle" idx="1"/>
          </p:nvPr>
        </p:nvSpPr>
        <p:spPr>
          <a:xfrm>
            <a:off x="839786" y="4620126"/>
            <a:ext cx="10512426" cy="1042738"/>
          </a:xfrm>
        </p:spPr>
        <p:txBody>
          <a:bodyPr>
            <a:normAutofit/>
          </a:bodyPr>
          <a:lstStyle/>
          <a:p>
            <a:r>
              <a:rPr lang="en-GB" b="1" dirty="0"/>
              <a:t>Morgan Roberts, Sustainability West Midlands</a:t>
            </a:r>
          </a:p>
          <a:p>
            <a:r>
              <a:rPr lang="en-GB" b="1" dirty="0"/>
              <a:t>25 June 2025</a:t>
            </a:r>
          </a:p>
        </p:txBody>
      </p:sp>
      <p:pic>
        <p:nvPicPr>
          <p:cNvPr id="5" name="Picture 4" descr="People walking a dog in a flooded area&#10;&#10;AI-generated content may be incorrect.">
            <a:extLst>
              <a:ext uri="{FF2B5EF4-FFF2-40B4-BE49-F238E27FC236}">
                <a16:creationId xmlns:a16="http://schemas.microsoft.com/office/drawing/2014/main" id="{BFCD3BCE-8ED4-5190-F909-BDBB9A08A5E8}"/>
              </a:ext>
            </a:extLst>
          </p:cNvPr>
          <p:cNvPicPr>
            <a:picLocks noChangeAspect="1"/>
          </p:cNvPicPr>
          <p:nvPr/>
        </p:nvPicPr>
        <p:blipFill>
          <a:blip r:embed="rId3">
            <a:extLst>
              <a:ext uri="{28A0092B-C50C-407E-A947-70E740481C1C}">
                <a14:useLocalDpi xmlns:a14="http://schemas.microsoft.com/office/drawing/2010/main" val="0"/>
              </a:ext>
            </a:extLst>
          </a:blip>
          <a:srcRect l="13492" r="23798"/>
          <a:stretch>
            <a:fillRect/>
          </a:stretch>
        </p:blipFill>
        <p:spPr>
          <a:xfrm>
            <a:off x="7364896" y="925173"/>
            <a:ext cx="4144615" cy="3907465"/>
          </a:xfrm>
          <a:prstGeom prst="rect">
            <a:avLst/>
          </a:prstGeom>
        </p:spPr>
      </p:pic>
      <p:sp>
        <p:nvSpPr>
          <p:cNvPr id="6" name="TextBox 5">
            <a:extLst>
              <a:ext uri="{FF2B5EF4-FFF2-40B4-BE49-F238E27FC236}">
                <a16:creationId xmlns:a16="http://schemas.microsoft.com/office/drawing/2014/main" id="{320A65DF-6627-6E60-F290-D549B7A8C83D}"/>
              </a:ext>
            </a:extLst>
          </p:cNvPr>
          <p:cNvSpPr txBox="1"/>
          <p:nvPr/>
        </p:nvSpPr>
        <p:spPr>
          <a:xfrm>
            <a:off x="8478077" y="4855336"/>
            <a:ext cx="3031434" cy="261610"/>
          </a:xfrm>
          <a:prstGeom prst="rect">
            <a:avLst/>
          </a:prstGeom>
          <a:noFill/>
        </p:spPr>
        <p:txBody>
          <a:bodyPr wrap="square" rtlCol="0">
            <a:spAutoFit/>
          </a:bodyPr>
          <a:lstStyle/>
          <a:p>
            <a:r>
              <a:rPr lang="en-GB" sz="1050" i="1" dirty="0">
                <a:latin typeface="Source Sans Pro" panose="020B0503030403020204" pitchFamily="34" charset="0"/>
                <a:ea typeface="Source Sans Pro" panose="020B0503030403020204" pitchFamily="34" charset="0"/>
              </a:rPr>
              <a:t>River Avon in flood © Leading lights via Getty Images</a:t>
            </a:r>
          </a:p>
        </p:txBody>
      </p:sp>
    </p:spTree>
    <p:extLst>
      <p:ext uri="{BB962C8B-B14F-4D97-AF65-F5344CB8AC3E}">
        <p14:creationId xmlns:p14="http://schemas.microsoft.com/office/powerpoint/2010/main" val="1089613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8A7D3-89E2-33BF-782C-87858242BD9C}"/>
              </a:ext>
            </a:extLst>
          </p:cNvPr>
          <p:cNvSpPr>
            <a:spLocks noGrp="1"/>
          </p:cNvSpPr>
          <p:nvPr>
            <p:ph type="title"/>
          </p:nvPr>
        </p:nvSpPr>
        <p:spPr/>
        <p:txBody>
          <a:bodyPr/>
          <a:lstStyle/>
          <a:p>
            <a:r>
              <a:rPr lang="en-GB" dirty="0"/>
              <a:t>The Climate Adaptation Framework</a:t>
            </a:r>
          </a:p>
        </p:txBody>
      </p:sp>
      <p:pic>
        <p:nvPicPr>
          <p:cNvPr id="4" name="Picture 3" descr="A person and person standing next to a chart&#10;&#10;Description automatically generated">
            <a:extLst>
              <a:ext uri="{FF2B5EF4-FFF2-40B4-BE49-F238E27FC236}">
                <a16:creationId xmlns:a16="http://schemas.microsoft.com/office/drawing/2014/main" id="{5753FA21-35E1-5E66-AEB0-88FD2CDC18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1880" y="1736408"/>
            <a:ext cx="2293286" cy="3572001"/>
          </a:xfrm>
          <a:prstGeom prst="rect">
            <a:avLst/>
          </a:prstGeom>
        </p:spPr>
      </p:pic>
      <p:pic>
        <p:nvPicPr>
          <p:cNvPr id="5" name="Picture 4">
            <a:extLst>
              <a:ext uri="{FF2B5EF4-FFF2-40B4-BE49-F238E27FC236}">
                <a16:creationId xmlns:a16="http://schemas.microsoft.com/office/drawing/2014/main" id="{2A144821-46C1-819F-BBF0-B48C993CB5AF}"/>
              </a:ext>
            </a:extLst>
          </p:cNvPr>
          <p:cNvPicPr>
            <a:picLocks noChangeAspect="1"/>
          </p:cNvPicPr>
          <p:nvPr/>
        </p:nvPicPr>
        <p:blipFill>
          <a:blip r:embed="rId3"/>
          <a:stretch>
            <a:fillRect/>
          </a:stretch>
        </p:blipFill>
        <p:spPr>
          <a:xfrm>
            <a:off x="1219714" y="1455125"/>
            <a:ext cx="6631064" cy="4400243"/>
          </a:xfrm>
          <a:prstGeom prst="rect">
            <a:avLst/>
          </a:prstGeom>
        </p:spPr>
      </p:pic>
    </p:spTree>
    <p:extLst>
      <p:ext uri="{BB962C8B-B14F-4D97-AF65-F5344CB8AC3E}">
        <p14:creationId xmlns:p14="http://schemas.microsoft.com/office/powerpoint/2010/main" val="1273112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D2EA6-1895-BD3D-5F2E-B12456BE0E0A}"/>
              </a:ext>
            </a:extLst>
          </p:cNvPr>
          <p:cNvSpPr>
            <a:spLocks noGrp="1"/>
          </p:cNvSpPr>
          <p:nvPr>
            <p:ph type="title"/>
          </p:nvPr>
        </p:nvSpPr>
        <p:spPr/>
        <p:txBody>
          <a:bodyPr/>
          <a:lstStyle/>
          <a:p>
            <a:r>
              <a:rPr lang="en-GB" dirty="0"/>
              <a:t>Climate Change Risk Assessment tool</a:t>
            </a:r>
          </a:p>
        </p:txBody>
      </p:sp>
      <p:sp>
        <p:nvSpPr>
          <p:cNvPr id="3" name="Content Placeholder 2">
            <a:extLst>
              <a:ext uri="{FF2B5EF4-FFF2-40B4-BE49-F238E27FC236}">
                <a16:creationId xmlns:a16="http://schemas.microsoft.com/office/drawing/2014/main" id="{7B1C7B17-DA75-24CC-0B73-2CE54E851469}"/>
              </a:ext>
            </a:extLst>
          </p:cNvPr>
          <p:cNvSpPr>
            <a:spLocks noGrp="1"/>
          </p:cNvSpPr>
          <p:nvPr>
            <p:ph idx="1"/>
          </p:nvPr>
        </p:nvSpPr>
        <p:spPr>
          <a:xfrm>
            <a:off x="838200" y="1825625"/>
            <a:ext cx="4712368" cy="3908425"/>
          </a:xfrm>
        </p:spPr>
        <p:txBody>
          <a:bodyPr>
            <a:normAutofit/>
          </a:bodyPr>
          <a:lstStyle/>
          <a:p>
            <a:r>
              <a:rPr lang="en-GB" sz="2400" dirty="0"/>
              <a:t>Identify climate-related risks</a:t>
            </a:r>
          </a:p>
          <a:p>
            <a:r>
              <a:rPr lang="en-GB" sz="2400" dirty="0"/>
              <a:t>Understand their impact</a:t>
            </a:r>
          </a:p>
          <a:p>
            <a:r>
              <a:rPr lang="en-GB" sz="2400" dirty="0"/>
              <a:t>Start identifying adaptation options</a:t>
            </a:r>
          </a:p>
          <a:p>
            <a:r>
              <a:rPr lang="en-GB" sz="2400" dirty="0"/>
              <a:t>Maintain service continuity during climate disruptions</a:t>
            </a:r>
          </a:p>
          <a:p>
            <a:r>
              <a:rPr lang="en-GB" sz="2400" dirty="0"/>
              <a:t>Support net zero commitments</a:t>
            </a:r>
          </a:p>
        </p:txBody>
      </p:sp>
      <p:pic>
        <p:nvPicPr>
          <p:cNvPr id="4" name="Picture 3">
            <a:extLst>
              <a:ext uri="{FF2B5EF4-FFF2-40B4-BE49-F238E27FC236}">
                <a16:creationId xmlns:a16="http://schemas.microsoft.com/office/drawing/2014/main" id="{3D1CB0E3-C15B-4052-F730-FB19FC782670}"/>
              </a:ext>
            </a:extLst>
          </p:cNvPr>
          <p:cNvPicPr>
            <a:picLocks noChangeAspect="1"/>
          </p:cNvPicPr>
          <p:nvPr/>
        </p:nvPicPr>
        <p:blipFill>
          <a:blip r:embed="rId3"/>
          <a:srcRect r="15306"/>
          <a:stretch/>
        </p:blipFill>
        <p:spPr>
          <a:xfrm>
            <a:off x="10579938" y="464927"/>
            <a:ext cx="1347384" cy="981212"/>
          </a:xfrm>
          <a:prstGeom prst="rect">
            <a:avLst/>
          </a:prstGeom>
        </p:spPr>
      </p:pic>
      <p:pic>
        <p:nvPicPr>
          <p:cNvPr id="5" name="Picture 4">
            <a:extLst>
              <a:ext uri="{FF2B5EF4-FFF2-40B4-BE49-F238E27FC236}">
                <a16:creationId xmlns:a16="http://schemas.microsoft.com/office/drawing/2014/main" id="{CC1DF9A7-6773-3ED4-2C74-8B80F82E98D4}"/>
              </a:ext>
            </a:extLst>
          </p:cNvPr>
          <p:cNvPicPr>
            <a:picLocks noChangeAspect="1"/>
          </p:cNvPicPr>
          <p:nvPr/>
        </p:nvPicPr>
        <p:blipFill>
          <a:blip r:embed="rId4"/>
          <a:stretch>
            <a:fillRect/>
          </a:stretch>
        </p:blipFill>
        <p:spPr>
          <a:xfrm>
            <a:off x="5726275" y="1581076"/>
            <a:ext cx="5812776" cy="2622973"/>
          </a:xfrm>
          <a:prstGeom prst="rect">
            <a:avLst/>
          </a:prstGeom>
        </p:spPr>
      </p:pic>
      <p:sp>
        <p:nvSpPr>
          <p:cNvPr id="6" name="Rectangle: Rounded Corners 5">
            <a:extLst>
              <a:ext uri="{FF2B5EF4-FFF2-40B4-BE49-F238E27FC236}">
                <a16:creationId xmlns:a16="http://schemas.microsoft.com/office/drawing/2014/main" id="{E6D4DD01-7C2C-0A42-1B79-FA38D1D3F8AF}"/>
              </a:ext>
            </a:extLst>
          </p:cNvPr>
          <p:cNvSpPr/>
          <p:nvPr/>
        </p:nvSpPr>
        <p:spPr>
          <a:xfrm>
            <a:off x="4987019" y="4851103"/>
            <a:ext cx="5812776" cy="1541970"/>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28" tIns="45714" rIns="91428" bIns="45714" rtlCol="0" anchor="ctr"/>
          <a:lstStyle/>
          <a:p>
            <a:pPr algn="ctr" defTabSz="457154"/>
            <a:r>
              <a:rPr lang="en-GB" sz="1400" b="1" dirty="0">
                <a:solidFill>
                  <a:srgbClr val="141E1B"/>
                </a:solidFill>
                <a:latin typeface="Source Sans Pro" panose="020B0503030403020204" pitchFamily="34" charset="0"/>
                <a:ea typeface="Source Sans Pro" panose="020B0503030403020204" pitchFamily="34" charset="0"/>
                <a:cs typeface="+mn-lt"/>
              </a:rPr>
              <a:t>Resources to support you in assessing your climate risk:</a:t>
            </a:r>
          </a:p>
          <a:p>
            <a:pPr algn="ctr" defTabSz="457154"/>
            <a:endParaRPr lang="en-GB" sz="1400" b="1" dirty="0">
              <a:solidFill>
                <a:srgbClr val="141E1B"/>
              </a:solidFill>
              <a:latin typeface="Source Sans Pro" panose="020B0503030403020204" pitchFamily="34" charset="0"/>
              <a:ea typeface="Source Sans Pro" panose="020B0503030403020204" pitchFamily="34" charset="0"/>
              <a:cs typeface="+mn-lt"/>
            </a:endParaRPr>
          </a:p>
          <a:p>
            <a:pPr marL="285750" indent="-285750" defTabSz="457154">
              <a:buFont typeface="Arial" panose="020B0604020202020204" pitchFamily="34" charset="0"/>
              <a:buChar char="•"/>
            </a:pPr>
            <a:r>
              <a:rPr lang="en-GB" sz="1400" b="1" dirty="0">
                <a:solidFill>
                  <a:srgbClr val="141E1B"/>
                </a:solidFill>
                <a:latin typeface="Source Sans Pro" panose="020B0503030403020204" pitchFamily="34" charset="0"/>
                <a:ea typeface="Source Sans Pro" panose="020B0503030403020204" pitchFamily="34" charset="0"/>
                <a:cs typeface="+mn-lt"/>
                <a:hlinkClick r:id="rId5"/>
              </a:rPr>
              <a:t>Check your long-term flood risk - Environment Agency</a:t>
            </a:r>
            <a:r>
              <a:rPr lang="en-GB" sz="1400" b="1" dirty="0">
                <a:solidFill>
                  <a:srgbClr val="141E1B"/>
                </a:solidFill>
                <a:latin typeface="Source Sans Pro" panose="020B0503030403020204" pitchFamily="34" charset="0"/>
                <a:ea typeface="Source Sans Pro" panose="020B0503030403020204" pitchFamily="34" charset="0"/>
                <a:cs typeface="+mn-lt"/>
              </a:rPr>
              <a:t> </a:t>
            </a:r>
          </a:p>
          <a:p>
            <a:pPr marL="285750" indent="-285750" defTabSz="457154">
              <a:buFont typeface="Arial" panose="020B0604020202020204" pitchFamily="34" charset="0"/>
              <a:buChar char="•"/>
            </a:pPr>
            <a:r>
              <a:rPr lang="en-GB" sz="1400" b="1" dirty="0">
                <a:solidFill>
                  <a:srgbClr val="141E1B"/>
                </a:solidFill>
                <a:latin typeface="Source Sans Pro" panose="020B0503030403020204" pitchFamily="34" charset="0"/>
                <a:ea typeface="Source Sans Pro" panose="020B0503030403020204" pitchFamily="34" charset="0"/>
                <a:cs typeface="+mn-lt"/>
                <a:hlinkClick r:id="rId6"/>
              </a:rPr>
              <a:t>Local Authority Climate Service - Met Office</a:t>
            </a:r>
            <a:r>
              <a:rPr lang="en-GB" sz="1400" b="1" dirty="0">
                <a:solidFill>
                  <a:srgbClr val="141E1B"/>
                </a:solidFill>
                <a:latin typeface="Source Sans Pro" panose="020B0503030403020204" pitchFamily="34" charset="0"/>
                <a:ea typeface="Source Sans Pro" panose="020B0503030403020204" pitchFamily="34" charset="0"/>
                <a:cs typeface="+mn-lt"/>
              </a:rPr>
              <a:t> </a:t>
            </a:r>
          </a:p>
          <a:p>
            <a:pPr marL="285750" indent="-285750" defTabSz="457154">
              <a:buFont typeface="Arial" panose="020B0604020202020204" pitchFamily="34" charset="0"/>
              <a:buChar char="•"/>
            </a:pPr>
            <a:r>
              <a:rPr lang="en-GB" sz="1400" b="1" dirty="0">
                <a:solidFill>
                  <a:srgbClr val="141E1B"/>
                </a:solidFill>
                <a:latin typeface="Source Sans Pro" panose="020B0503030403020204" pitchFamily="34" charset="0"/>
                <a:ea typeface="Source Sans Pro" panose="020B0503030403020204" pitchFamily="34" charset="0"/>
                <a:cs typeface="+mn-lt"/>
                <a:hlinkClick r:id="rId7"/>
              </a:rPr>
              <a:t>Local Climate Adaptation Tool</a:t>
            </a:r>
            <a:r>
              <a:rPr lang="en-GB" sz="1400" b="1" dirty="0">
                <a:solidFill>
                  <a:srgbClr val="141E1B"/>
                </a:solidFill>
                <a:latin typeface="Source Sans Pro" panose="020B0503030403020204" pitchFamily="34" charset="0"/>
                <a:ea typeface="Source Sans Pro" panose="020B0503030403020204" pitchFamily="34" charset="0"/>
                <a:cs typeface="+mn-lt"/>
              </a:rPr>
              <a:t> </a:t>
            </a:r>
          </a:p>
          <a:p>
            <a:pPr marL="285750" indent="-285750" defTabSz="457154">
              <a:buFont typeface="Arial" panose="020B0604020202020204" pitchFamily="34" charset="0"/>
              <a:buChar char="•"/>
            </a:pPr>
            <a:r>
              <a:rPr lang="en-GB" sz="1400" b="1" dirty="0">
                <a:solidFill>
                  <a:srgbClr val="141E1B"/>
                </a:solidFill>
                <a:latin typeface="Source Sans Pro" panose="020B0503030403020204" pitchFamily="34" charset="0"/>
                <a:ea typeface="Source Sans Pro" panose="020B0503030403020204" pitchFamily="34" charset="0"/>
                <a:cs typeface="+mn-lt"/>
                <a:hlinkClick r:id="rId8"/>
              </a:rPr>
              <a:t>Adapt to Survive Toolkit - Sustainability West Midlands</a:t>
            </a:r>
            <a:r>
              <a:rPr lang="en-GB" sz="1400" b="1" dirty="0">
                <a:solidFill>
                  <a:srgbClr val="141E1B"/>
                </a:solidFill>
                <a:latin typeface="Source Sans Pro" panose="020B0503030403020204" pitchFamily="34" charset="0"/>
                <a:ea typeface="Source Sans Pro" panose="020B0503030403020204" pitchFamily="34" charset="0"/>
                <a:cs typeface="+mn-lt"/>
              </a:rPr>
              <a:t> </a:t>
            </a:r>
          </a:p>
        </p:txBody>
      </p:sp>
      <p:sp>
        <p:nvSpPr>
          <p:cNvPr id="9" name="TextBox 8">
            <a:extLst>
              <a:ext uri="{FF2B5EF4-FFF2-40B4-BE49-F238E27FC236}">
                <a16:creationId xmlns:a16="http://schemas.microsoft.com/office/drawing/2014/main" id="{F23C3D33-EA18-5BA1-02E5-8B5576AD7095}"/>
              </a:ext>
            </a:extLst>
          </p:cNvPr>
          <p:cNvSpPr txBox="1"/>
          <p:nvPr/>
        </p:nvSpPr>
        <p:spPr>
          <a:xfrm>
            <a:off x="7722705" y="6492875"/>
            <a:ext cx="4552122" cy="261610"/>
          </a:xfrm>
          <a:prstGeom prst="rect">
            <a:avLst/>
          </a:prstGeom>
          <a:noFill/>
        </p:spPr>
        <p:txBody>
          <a:bodyPr wrap="square">
            <a:spAutoFit/>
          </a:bodyPr>
          <a:lstStyle/>
          <a:p>
            <a:r>
              <a:rPr lang="en-GB" sz="1100" dirty="0">
                <a:latin typeface="Source Sans Pro" panose="020B0503030403020204" pitchFamily="34" charset="0"/>
                <a:ea typeface="Source Sans Pro" panose="020B0503030403020204" pitchFamily="34" charset="0"/>
                <a:hlinkClick r:id="rId9">
                  <a:extLst>
                    <a:ext uri="{A12FA001-AC4F-418D-AE19-62706E023703}">
                      <ahyp:hlinkClr xmlns:ahyp="http://schemas.microsoft.com/office/drawing/2018/hyperlinkcolor" val="tx"/>
                    </a:ext>
                  </a:extLst>
                </a:hlinkClick>
              </a:rPr>
              <a:t>https://www.england.nhs.uk/publication/climate-adaptation-resources/</a:t>
            </a:r>
            <a:endParaRPr lang="en-GB" sz="11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52640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B74D2-D9DF-A167-02CA-4497B32D0D6E}"/>
              </a:ext>
            </a:extLst>
          </p:cNvPr>
          <p:cNvSpPr>
            <a:spLocks noGrp="1"/>
          </p:cNvSpPr>
          <p:nvPr>
            <p:ph type="title"/>
          </p:nvPr>
        </p:nvSpPr>
        <p:spPr/>
        <p:txBody>
          <a:bodyPr/>
          <a:lstStyle/>
          <a:p>
            <a:r>
              <a:rPr lang="en-GB" dirty="0"/>
              <a:t>Green Plan guidance</a:t>
            </a:r>
          </a:p>
        </p:txBody>
      </p:sp>
      <p:sp>
        <p:nvSpPr>
          <p:cNvPr id="3" name="Content Placeholder 2">
            <a:extLst>
              <a:ext uri="{FF2B5EF4-FFF2-40B4-BE49-F238E27FC236}">
                <a16:creationId xmlns:a16="http://schemas.microsoft.com/office/drawing/2014/main" id="{561B3911-E6C1-C617-1014-922B62F905FD}"/>
              </a:ext>
            </a:extLst>
          </p:cNvPr>
          <p:cNvSpPr>
            <a:spLocks noGrp="1"/>
          </p:cNvSpPr>
          <p:nvPr>
            <p:ph idx="1"/>
          </p:nvPr>
        </p:nvSpPr>
        <p:spPr>
          <a:xfrm>
            <a:off x="753455" y="3290718"/>
            <a:ext cx="7794196" cy="2220962"/>
          </a:xfrm>
        </p:spPr>
        <p:txBody>
          <a:bodyPr>
            <a:normAutofit/>
          </a:bodyPr>
          <a:lstStyle/>
          <a:p>
            <a:r>
              <a:rPr lang="en-GB" sz="2400" dirty="0"/>
              <a:t>Identify interdependencies</a:t>
            </a:r>
          </a:p>
          <a:p>
            <a:r>
              <a:rPr lang="en-GB" sz="2400" dirty="0"/>
              <a:t>Share findings with resilience partners</a:t>
            </a:r>
          </a:p>
          <a:p>
            <a:r>
              <a:rPr lang="en-GB" sz="2400" dirty="0"/>
              <a:t>Inform design decisions using climate projections</a:t>
            </a:r>
          </a:p>
          <a:p>
            <a:r>
              <a:rPr lang="en-GB" sz="2400" dirty="0"/>
              <a:t>Communicate weather warnings and advice</a:t>
            </a:r>
          </a:p>
        </p:txBody>
      </p:sp>
      <p:sp>
        <p:nvSpPr>
          <p:cNvPr id="6" name="Rectangle: Rounded Corners 5">
            <a:extLst>
              <a:ext uri="{FF2B5EF4-FFF2-40B4-BE49-F238E27FC236}">
                <a16:creationId xmlns:a16="http://schemas.microsoft.com/office/drawing/2014/main" id="{3B45D6C4-9C3F-FAC7-9776-61694C6D967D}"/>
              </a:ext>
            </a:extLst>
          </p:cNvPr>
          <p:cNvSpPr/>
          <p:nvPr/>
        </p:nvSpPr>
        <p:spPr>
          <a:xfrm>
            <a:off x="838200" y="1584859"/>
            <a:ext cx="5810798" cy="1330098"/>
          </a:xfrm>
          <a:prstGeom prst="roundRect">
            <a:avLst/>
          </a:prstGeom>
          <a:solidFill>
            <a:schemeClr val="accent3">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28" tIns="45714" rIns="91428" bIns="45714"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41E1B"/>
                </a:solidFill>
                <a:effectLst/>
                <a:uLnTx/>
                <a:uFillTx/>
                <a:latin typeface="Source Sans Pro" panose="020B0503030403020204" pitchFamily="34" charset="0"/>
                <a:ea typeface="Source Sans Pro" panose="020B0503030403020204" pitchFamily="34" charset="0"/>
              </a:rPr>
              <a:t>Systems and Trusts must "set out actions to prepare for severe weather events and improve climate resilience of local sites and services, including digital services"</a:t>
            </a:r>
            <a:endParaRPr kumimoji="0" lang="en-US" sz="1800" b="0" i="0" u="none" strike="noStrike" kern="1200" cap="none" spc="0" normalizeH="0" baseline="0" noProof="0" dirty="0">
              <a:ln>
                <a:noFill/>
              </a:ln>
              <a:solidFill>
                <a:srgbClr val="EFECE9"/>
              </a:solidFill>
              <a:effectLst/>
              <a:uLnTx/>
              <a:uFillTx/>
              <a:latin typeface="Source Sans Pro" panose="020B0503030403020204" pitchFamily="34" charset="0"/>
              <a:ea typeface="Source Sans Pro" panose="020B0503030403020204" pitchFamily="34" charset="0"/>
            </a:endParaRPr>
          </a:p>
        </p:txBody>
      </p:sp>
      <p:pic>
        <p:nvPicPr>
          <p:cNvPr id="4" name="Picture 3">
            <a:extLst>
              <a:ext uri="{FF2B5EF4-FFF2-40B4-BE49-F238E27FC236}">
                <a16:creationId xmlns:a16="http://schemas.microsoft.com/office/drawing/2014/main" id="{7F9898CD-0CC8-8C7C-D4A1-2CCCF8E184E8}"/>
              </a:ext>
            </a:extLst>
          </p:cNvPr>
          <p:cNvPicPr>
            <a:picLocks noChangeAspect="1"/>
          </p:cNvPicPr>
          <p:nvPr/>
        </p:nvPicPr>
        <p:blipFill>
          <a:blip r:embed="rId3"/>
          <a:srcRect t="10527"/>
          <a:stretch/>
        </p:blipFill>
        <p:spPr>
          <a:xfrm>
            <a:off x="8134993" y="1707307"/>
            <a:ext cx="3462578" cy="3443386"/>
          </a:xfrm>
          <a:prstGeom prst="rect">
            <a:avLst/>
          </a:prstGeom>
        </p:spPr>
      </p:pic>
      <p:sp>
        <p:nvSpPr>
          <p:cNvPr id="13" name="TextBox 12">
            <a:extLst>
              <a:ext uri="{FF2B5EF4-FFF2-40B4-BE49-F238E27FC236}">
                <a16:creationId xmlns:a16="http://schemas.microsoft.com/office/drawing/2014/main" id="{124C9C24-2524-7A9F-BE29-0EEB628F7A2E}"/>
              </a:ext>
            </a:extLst>
          </p:cNvPr>
          <p:cNvSpPr txBox="1"/>
          <p:nvPr/>
        </p:nvSpPr>
        <p:spPr>
          <a:xfrm>
            <a:off x="8232065" y="6492875"/>
            <a:ext cx="3959935" cy="261610"/>
          </a:xfrm>
          <a:prstGeom prst="rect">
            <a:avLst/>
          </a:prstGeom>
          <a:noFill/>
        </p:spPr>
        <p:txBody>
          <a:bodyPr wrap="square">
            <a:spAutoFit/>
          </a:bodyPr>
          <a:lstStyle/>
          <a:p>
            <a:r>
              <a:rPr lang="en-GB" sz="1100" dirty="0">
                <a:solidFill>
                  <a:schemeClr val="tx2"/>
                </a:solidFill>
                <a:latin typeface="Source Sans Pro" panose="020B0503030403020204" pitchFamily="34" charset="0"/>
                <a:ea typeface="Source Sans Pro" panose="020B0503030403020204" pitchFamily="34" charset="0"/>
                <a:hlinkClick r:id="rId4">
                  <a:extLst>
                    <a:ext uri="{A12FA001-AC4F-418D-AE19-62706E023703}">
                      <ahyp:hlinkClr xmlns:ahyp="http://schemas.microsoft.com/office/drawing/2018/hyperlinkcolor" val="tx"/>
                    </a:ext>
                  </a:extLst>
                </a:hlinkClick>
              </a:rPr>
              <a:t>https://www.england.nhs.uk/long-read/green-plan-guidance/</a:t>
            </a:r>
            <a:endParaRPr lang="en-GB" sz="1100" dirty="0">
              <a:solidFill>
                <a:schemeClr val="tx2"/>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546512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B8B86-0A87-832D-F234-1CA9340951E2}"/>
              </a:ext>
            </a:extLst>
          </p:cNvPr>
          <p:cNvSpPr>
            <a:spLocks noGrp="1"/>
          </p:cNvSpPr>
          <p:nvPr>
            <p:ph type="title"/>
          </p:nvPr>
        </p:nvSpPr>
        <p:spPr/>
        <p:txBody>
          <a:bodyPr/>
          <a:lstStyle/>
          <a:p>
            <a:r>
              <a:rPr lang="en-GB" dirty="0"/>
              <a:t>Including adaptation in your Green Plan</a:t>
            </a:r>
          </a:p>
        </p:txBody>
      </p:sp>
      <p:sp>
        <p:nvSpPr>
          <p:cNvPr id="4" name="Content Placeholder 2">
            <a:extLst>
              <a:ext uri="{FF2B5EF4-FFF2-40B4-BE49-F238E27FC236}">
                <a16:creationId xmlns:a16="http://schemas.microsoft.com/office/drawing/2014/main" id="{2C17A262-1FA9-5513-100E-6DB4D15681F8}"/>
              </a:ext>
            </a:extLst>
          </p:cNvPr>
          <p:cNvSpPr txBox="1">
            <a:spLocks/>
          </p:cNvSpPr>
          <p:nvPr/>
        </p:nvSpPr>
        <p:spPr>
          <a:xfrm>
            <a:off x="838200" y="1796775"/>
            <a:ext cx="6435155" cy="3481871"/>
          </a:xfrm>
          <a:prstGeom prst="rect">
            <a:avLst/>
          </a:prstGeom>
          <a:no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Source Sans Pro" panose="020B0503030403020204" pitchFamily="34" charset="0"/>
                <a:ea typeface="Source Sans Pro" panose="020B0503030403020204" pitchFamily="34" charset="0"/>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solidFill>
                <a:latin typeface="Source Sans Pro" panose="020B0503030403020204" pitchFamily="34" charset="0"/>
                <a:ea typeface="Source Sans Pro" panose="020B0503030403020204" pitchFamily="34" charset="0"/>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2"/>
                </a:solidFill>
                <a:latin typeface="Source Sans Pro" panose="020B0503030403020204" pitchFamily="34" charset="0"/>
                <a:ea typeface="Source Sans Pro" panose="020B0503030403020204" pitchFamily="34" charset="0"/>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Source Sans Pro" panose="020B0503030403020204" pitchFamily="34" charset="0"/>
                <a:ea typeface="Source Sans Pro" panose="020B0503030403020204" pitchFamily="34" charset="0"/>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Source Sans Pro" panose="020B0503030403020204" pitchFamily="34" charset="0"/>
                <a:ea typeface="Source Sans Pro" panose="020B0503030403020204" pitchFamily="34" charset="0"/>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dirty="0"/>
              <a:t>Takes you through producing…</a:t>
            </a:r>
          </a:p>
          <a:p>
            <a:pPr marL="457200" indent="-457200">
              <a:buFont typeface="+mj-lt"/>
              <a:buAutoNum type="arabicPeriod"/>
            </a:pPr>
            <a:r>
              <a:rPr lang="en-GB" sz="2400" dirty="0"/>
              <a:t>An overview of climate projections for your site and communities</a:t>
            </a:r>
            <a:endParaRPr lang="en-US" sz="2400" dirty="0"/>
          </a:p>
          <a:p>
            <a:pPr marL="457200" indent="-457200">
              <a:buFont typeface="+mj-lt"/>
              <a:buAutoNum type="arabicPeriod"/>
            </a:pPr>
            <a:r>
              <a:rPr lang="en-GB" sz="2400" dirty="0"/>
              <a:t>A summary of the climate risks posed</a:t>
            </a:r>
            <a:endParaRPr lang="en-US" sz="2400" dirty="0"/>
          </a:p>
          <a:p>
            <a:pPr marL="457200" indent="-457200">
              <a:buFont typeface="+mj-lt"/>
              <a:buAutoNum type="arabicPeriod"/>
            </a:pPr>
            <a:r>
              <a:rPr lang="en-GB" sz="2400" dirty="0"/>
              <a:t>Your current progress on adaptation</a:t>
            </a:r>
            <a:endParaRPr lang="en-US" sz="2400" dirty="0"/>
          </a:p>
          <a:p>
            <a:pPr marL="457200" indent="-457200">
              <a:buFont typeface="+mj-lt"/>
              <a:buAutoNum type="arabicPeriod"/>
            </a:pPr>
            <a:r>
              <a:rPr lang="en-GB" sz="2400" dirty="0"/>
              <a:t>A summary of the very high priority actions from your adaptation plan</a:t>
            </a:r>
            <a:endParaRPr lang="en-US" sz="2400" dirty="0"/>
          </a:p>
          <a:p>
            <a:pPr marL="457200" indent="-457200">
              <a:buFont typeface="+mj-lt"/>
              <a:buAutoNum type="arabicPeriod"/>
            </a:pPr>
            <a:r>
              <a:rPr lang="en-GB" sz="2400" dirty="0"/>
              <a:t>Other references throughout the rest of your green plan to adaptation</a:t>
            </a:r>
            <a:endParaRPr lang="en-US" sz="2400" dirty="0"/>
          </a:p>
        </p:txBody>
      </p:sp>
      <p:pic>
        <p:nvPicPr>
          <p:cNvPr id="5" name="Content Placeholder 5" descr="A close-up of a person&#10;&#10;AI-generated content may be incorrect.">
            <a:extLst>
              <a:ext uri="{FF2B5EF4-FFF2-40B4-BE49-F238E27FC236}">
                <a16:creationId xmlns:a16="http://schemas.microsoft.com/office/drawing/2014/main" id="{4B36C50F-AE31-187B-40F6-4940961101FB}"/>
              </a:ext>
            </a:extLst>
          </p:cNvPr>
          <p:cNvPicPr>
            <a:picLocks noChangeAspect="1"/>
          </p:cNvPicPr>
          <p:nvPr/>
        </p:nvPicPr>
        <p:blipFill>
          <a:blip r:embed="rId2"/>
          <a:stretch>
            <a:fillRect/>
          </a:stretch>
        </p:blipFill>
        <p:spPr>
          <a:xfrm>
            <a:off x="7433022" y="1906106"/>
            <a:ext cx="4327820" cy="2967123"/>
          </a:xfrm>
          <a:prstGeom prst="rect">
            <a:avLst/>
          </a:prstGeom>
        </p:spPr>
      </p:pic>
      <p:sp>
        <p:nvSpPr>
          <p:cNvPr id="6" name="TextBox 5">
            <a:extLst>
              <a:ext uri="{FF2B5EF4-FFF2-40B4-BE49-F238E27FC236}">
                <a16:creationId xmlns:a16="http://schemas.microsoft.com/office/drawing/2014/main" id="{0148F138-A9B5-45E0-A841-4A419A0D53A3}"/>
              </a:ext>
            </a:extLst>
          </p:cNvPr>
          <p:cNvSpPr txBox="1"/>
          <p:nvPr/>
        </p:nvSpPr>
        <p:spPr>
          <a:xfrm>
            <a:off x="7572170" y="6366910"/>
            <a:ext cx="4790835" cy="430831"/>
          </a:xfrm>
          <a:prstGeom prst="rect">
            <a:avLst/>
          </a:prstGeom>
          <a:noFill/>
        </p:spPr>
        <p:txBody>
          <a:bodyPr rot="0" spcFirstLastPara="0" vertOverflow="overflow" horzOverflow="overflow" vert="horz" wrap="square" lIns="91428" tIns="45714" rIns="91428" bIns="45714" numCol="1" spcCol="0" rtlCol="0" fromWordArt="0" anchor="t" anchorCtr="0" forceAA="0" compatLnSpc="1">
            <a:prstTxWarp prst="textNoShape">
              <a:avLst/>
            </a:prstTxWarp>
            <a:spAutoFit/>
          </a:bodyPr>
          <a:lstStyle/>
          <a:p>
            <a:r>
              <a:rPr lang="en-US" sz="1100" dirty="0">
                <a:solidFill>
                  <a:schemeClr val="tx2"/>
                </a:solidFill>
                <a:latin typeface="Source Sans Pro" panose="020B0503030403020204" pitchFamily="34" charset="0"/>
                <a:ea typeface="Source Sans Pro" panose="020B0503030403020204" pitchFamily="34" charset="0"/>
                <a:hlinkClick r:id="rId3">
                  <a:extLst>
                    <a:ext uri="{A12FA001-AC4F-418D-AE19-62706E023703}">
                      <ahyp:hlinkClr xmlns:ahyp="http://schemas.microsoft.com/office/drawing/2018/hyperlinkcolor" val="tx"/>
                    </a:ext>
                  </a:extLst>
                </a:hlinkClick>
              </a:rPr>
              <a:t>https://weadapt.org/placemarks/maps/view/including-adaptation-in-your-green-plan-adaptation-plan-template-and-guidance-for-the-nhs/</a:t>
            </a:r>
          </a:p>
        </p:txBody>
      </p:sp>
    </p:spTree>
    <p:extLst>
      <p:ext uri="{BB962C8B-B14F-4D97-AF65-F5344CB8AC3E}">
        <p14:creationId xmlns:p14="http://schemas.microsoft.com/office/powerpoint/2010/main" val="1786773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F62D3-9853-5444-98DD-8CC3A16F5E9D}"/>
              </a:ext>
            </a:extLst>
          </p:cNvPr>
          <p:cNvSpPr>
            <a:spLocks noGrp="1"/>
          </p:cNvSpPr>
          <p:nvPr>
            <p:ph type="title"/>
          </p:nvPr>
        </p:nvSpPr>
        <p:spPr/>
        <p:txBody>
          <a:bodyPr/>
          <a:lstStyle/>
          <a:p>
            <a:r>
              <a:rPr lang="en-GB" dirty="0"/>
              <a:t>Key takeaways</a:t>
            </a:r>
          </a:p>
        </p:txBody>
      </p:sp>
      <p:sp>
        <p:nvSpPr>
          <p:cNvPr id="3" name="Content Placeholder 2">
            <a:extLst>
              <a:ext uri="{FF2B5EF4-FFF2-40B4-BE49-F238E27FC236}">
                <a16:creationId xmlns:a16="http://schemas.microsoft.com/office/drawing/2014/main" id="{4B5A5E19-4881-E066-0A19-DF6C520DA3E2}"/>
              </a:ext>
            </a:extLst>
          </p:cNvPr>
          <p:cNvSpPr>
            <a:spLocks noGrp="1"/>
          </p:cNvSpPr>
          <p:nvPr>
            <p:ph idx="1"/>
          </p:nvPr>
        </p:nvSpPr>
        <p:spPr>
          <a:xfrm>
            <a:off x="838200" y="1690688"/>
            <a:ext cx="10515600" cy="3908425"/>
          </a:xfrm>
        </p:spPr>
        <p:txBody>
          <a:bodyPr>
            <a:normAutofit fontScale="92500" lnSpcReduction="10000"/>
          </a:bodyPr>
          <a:lstStyle/>
          <a:p>
            <a:pPr>
              <a:spcAft>
                <a:spcPts val="1800"/>
              </a:spcAft>
            </a:pPr>
            <a:r>
              <a:rPr lang="en-GB" dirty="0"/>
              <a:t>Adaptation is not a ‘nice to have’</a:t>
            </a:r>
          </a:p>
          <a:p>
            <a:pPr>
              <a:spcAft>
                <a:spcPts val="1800"/>
              </a:spcAft>
            </a:pPr>
            <a:r>
              <a:rPr lang="en-GB" dirty="0"/>
              <a:t>Adapting to climate change is necessary to achieve NHS </a:t>
            </a:r>
            <a:r>
              <a:rPr lang="en-GB" b="1" dirty="0"/>
              <a:t>strategic priorities and objectives</a:t>
            </a:r>
          </a:p>
          <a:p>
            <a:pPr>
              <a:spcAft>
                <a:spcPts val="1800"/>
              </a:spcAft>
            </a:pPr>
            <a:r>
              <a:rPr lang="en-GB" dirty="0"/>
              <a:t>There are </a:t>
            </a:r>
            <a:r>
              <a:rPr lang="en-GB" b="1" dirty="0"/>
              <a:t>tools and resources </a:t>
            </a:r>
            <a:r>
              <a:rPr lang="en-GB" dirty="0"/>
              <a:t>available to you</a:t>
            </a:r>
          </a:p>
          <a:p>
            <a:pPr>
              <a:spcAft>
                <a:spcPts val="1800"/>
              </a:spcAft>
            </a:pPr>
            <a:r>
              <a:rPr lang="en-GB" b="1" dirty="0"/>
              <a:t>Effective leadership </a:t>
            </a:r>
            <a:r>
              <a:rPr lang="en-GB" dirty="0"/>
              <a:t>and governance is essential</a:t>
            </a:r>
          </a:p>
          <a:p>
            <a:pPr>
              <a:spcAft>
                <a:spcPts val="1800"/>
              </a:spcAft>
            </a:pPr>
            <a:r>
              <a:rPr lang="en-GB" b="1" dirty="0"/>
              <a:t>Innovation and collaboration </a:t>
            </a:r>
            <a:r>
              <a:rPr lang="en-GB" dirty="0"/>
              <a:t>can drive adaptation at a local and regional level</a:t>
            </a:r>
          </a:p>
        </p:txBody>
      </p:sp>
    </p:spTree>
    <p:extLst>
      <p:ext uri="{BB962C8B-B14F-4D97-AF65-F5344CB8AC3E}">
        <p14:creationId xmlns:p14="http://schemas.microsoft.com/office/powerpoint/2010/main" val="1372343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D7FFD-A202-6805-66D3-8C478E88FD71}"/>
              </a:ext>
            </a:extLst>
          </p:cNvPr>
          <p:cNvSpPr>
            <a:spLocks noGrp="1"/>
          </p:cNvSpPr>
          <p:nvPr>
            <p:ph type="title"/>
          </p:nvPr>
        </p:nvSpPr>
        <p:spPr/>
        <p:txBody>
          <a:bodyPr/>
          <a:lstStyle/>
          <a:p>
            <a:r>
              <a:rPr lang="en-GB" dirty="0"/>
              <a:t>Your next steps</a:t>
            </a:r>
          </a:p>
        </p:txBody>
      </p:sp>
      <p:sp>
        <p:nvSpPr>
          <p:cNvPr id="3" name="Content Placeholder 2">
            <a:extLst>
              <a:ext uri="{FF2B5EF4-FFF2-40B4-BE49-F238E27FC236}">
                <a16:creationId xmlns:a16="http://schemas.microsoft.com/office/drawing/2014/main" id="{42D9ED96-79C9-EE92-5D56-78352A73D42E}"/>
              </a:ext>
            </a:extLst>
          </p:cNvPr>
          <p:cNvSpPr>
            <a:spLocks noGrp="1"/>
          </p:cNvSpPr>
          <p:nvPr>
            <p:ph idx="1"/>
          </p:nvPr>
        </p:nvSpPr>
        <p:spPr>
          <a:xfrm>
            <a:off x="838200" y="1690688"/>
            <a:ext cx="10515600" cy="3908425"/>
          </a:xfrm>
        </p:spPr>
        <p:txBody>
          <a:bodyPr>
            <a:normAutofit/>
          </a:bodyPr>
          <a:lstStyle/>
          <a:p>
            <a:pPr>
              <a:spcAft>
                <a:spcPts val="1800"/>
              </a:spcAft>
            </a:pPr>
            <a:r>
              <a:rPr lang="en-GB" sz="2600" dirty="0"/>
              <a:t>See whether your organisation or partners </a:t>
            </a:r>
            <a:r>
              <a:rPr lang="en-GB" sz="2600" b="1" dirty="0"/>
              <a:t>have an adaptation plan </a:t>
            </a:r>
            <a:r>
              <a:rPr lang="en-GB" sz="2600" dirty="0"/>
              <a:t>or climate change in their risk register</a:t>
            </a:r>
          </a:p>
          <a:p>
            <a:pPr>
              <a:spcAft>
                <a:spcPts val="1800"/>
              </a:spcAft>
            </a:pPr>
            <a:r>
              <a:rPr lang="en-GB" sz="2600" dirty="0"/>
              <a:t>Use the resources shared when </a:t>
            </a:r>
            <a:r>
              <a:rPr lang="en-GB" sz="2600" b="1" dirty="0"/>
              <a:t>updating your Green Plan </a:t>
            </a:r>
            <a:r>
              <a:rPr lang="en-GB" sz="2600" dirty="0"/>
              <a:t>this year and share them with colleagues</a:t>
            </a:r>
          </a:p>
          <a:p>
            <a:pPr>
              <a:spcAft>
                <a:spcPts val="1800"/>
              </a:spcAft>
            </a:pPr>
            <a:r>
              <a:rPr lang="en-GB" sz="2600" b="1" dirty="0"/>
              <a:t>Measure your ‘adaptation maturity’ </a:t>
            </a:r>
            <a:r>
              <a:rPr lang="en-GB" sz="2600" dirty="0"/>
              <a:t>and decide some next steps using the Climate Adaptation Framework</a:t>
            </a:r>
          </a:p>
          <a:p>
            <a:pPr>
              <a:spcAft>
                <a:spcPts val="1800"/>
              </a:spcAft>
            </a:pPr>
            <a:r>
              <a:rPr lang="en-GB" sz="2600" dirty="0"/>
              <a:t>Let us know if you would like to remain engaged in this topic</a:t>
            </a:r>
          </a:p>
        </p:txBody>
      </p:sp>
    </p:spTree>
    <p:extLst>
      <p:ext uri="{BB962C8B-B14F-4D97-AF65-F5344CB8AC3E}">
        <p14:creationId xmlns:p14="http://schemas.microsoft.com/office/powerpoint/2010/main" val="1514285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A991B-F050-DC45-BF65-910F9A211886}"/>
              </a:ext>
            </a:extLst>
          </p:cNvPr>
          <p:cNvSpPr>
            <a:spLocks noGrp="1"/>
          </p:cNvSpPr>
          <p:nvPr>
            <p:ph type="title"/>
          </p:nvPr>
        </p:nvSpPr>
        <p:spPr>
          <a:xfrm>
            <a:off x="557687" y="564204"/>
            <a:ext cx="5611057" cy="867031"/>
          </a:xfrm>
        </p:spPr>
        <p:txBody>
          <a:bodyPr>
            <a:normAutofit/>
          </a:bodyPr>
          <a:lstStyle/>
          <a:p>
            <a:r>
              <a:rPr lang="en-US" sz="4400" dirty="0"/>
              <a:t>Keep in touch</a:t>
            </a:r>
          </a:p>
        </p:txBody>
      </p:sp>
      <p:pic>
        <p:nvPicPr>
          <p:cNvPr id="6" name="Picture Placeholder 5" descr="Diagram&#10;&#10;Description automatically generated">
            <a:extLst>
              <a:ext uri="{FF2B5EF4-FFF2-40B4-BE49-F238E27FC236}">
                <a16:creationId xmlns:a16="http://schemas.microsoft.com/office/drawing/2014/main" id="{34BE9523-FCDA-4C49-BB94-9A018CA045F7}"/>
              </a:ext>
            </a:extLst>
          </p:cNvPr>
          <p:cNvPicPr>
            <a:picLocks noGrp="1" noChangeAspect="1"/>
          </p:cNvPicPr>
          <p:nvPr>
            <p:ph type="pic" idx="1"/>
          </p:nvPr>
        </p:nvPicPr>
        <p:blipFill>
          <a:blip r:embed="rId3"/>
          <a:stretch>
            <a:fillRect/>
          </a:stretch>
        </p:blipFill>
        <p:spPr>
          <a:xfrm>
            <a:off x="7636003" y="409283"/>
            <a:ext cx="4211967" cy="2615659"/>
          </a:xfrm>
          <a:prstGeom prst="rect">
            <a:avLst/>
          </a:prstGeom>
        </p:spPr>
      </p:pic>
      <p:sp>
        <p:nvSpPr>
          <p:cNvPr id="4" name="Text Placeholder 3">
            <a:extLst>
              <a:ext uri="{FF2B5EF4-FFF2-40B4-BE49-F238E27FC236}">
                <a16:creationId xmlns:a16="http://schemas.microsoft.com/office/drawing/2014/main" id="{9EB1E484-24D6-E641-879C-156AD6E39D66}"/>
              </a:ext>
            </a:extLst>
          </p:cNvPr>
          <p:cNvSpPr>
            <a:spLocks noGrp="1"/>
          </p:cNvSpPr>
          <p:nvPr>
            <p:ph type="body" sz="half" idx="2"/>
          </p:nvPr>
        </p:nvSpPr>
        <p:spPr>
          <a:xfrm>
            <a:off x="557687" y="1925834"/>
            <a:ext cx="5989028" cy="3039866"/>
          </a:xfrm>
        </p:spPr>
        <p:txBody>
          <a:bodyPr>
            <a:normAutofit fontScale="92500" lnSpcReduction="10000"/>
          </a:bodyPr>
          <a:lstStyle/>
          <a:p>
            <a:r>
              <a:rPr lang="en-US" sz="3200" b="1" dirty="0">
                <a:hlinkClick r:id="rId4"/>
              </a:rPr>
              <a:t>morgan.roberts@swm.org.uk</a:t>
            </a:r>
            <a:r>
              <a:rPr lang="en-US" sz="3200" b="1" dirty="0"/>
              <a:t> </a:t>
            </a:r>
          </a:p>
          <a:p>
            <a:endParaRPr lang="en-US" sz="3200" b="1" dirty="0"/>
          </a:p>
          <a:p>
            <a:r>
              <a:rPr lang="en-US" sz="3200" b="1" dirty="0">
                <a:hlinkClick r:id="rId5"/>
              </a:rPr>
              <a:t>www.swm.org.uk</a:t>
            </a:r>
            <a:endParaRPr lang="en-US" sz="3200" b="1" dirty="0"/>
          </a:p>
          <a:p>
            <a:endParaRPr lang="en-US" sz="3200" b="1" dirty="0"/>
          </a:p>
          <a:p>
            <a:r>
              <a:rPr lang="en-US" sz="3200" b="1" dirty="0">
                <a:solidFill>
                  <a:schemeClr val="accent1"/>
                </a:solidFill>
              </a:rPr>
              <a:t>LinkedIn: </a:t>
            </a:r>
            <a:r>
              <a:rPr lang="en-US" sz="3200" b="1" dirty="0">
                <a:hlinkClick r:id="rId6"/>
              </a:rPr>
              <a:t>Sustainability West Midlands</a:t>
            </a:r>
            <a:endParaRPr lang="en-US" sz="3200" b="1" dirty="0"/>
          </a:p>
          <a:p>
            <a:endParaRPr lang="en-US" sz="2200" dirty="0"/>
          </a:p>
        </p:txBody>
      </p:sp>
      <p:sp>
        <p:nvSpPr>
          <p:cNvPr id="5" name="TextBox 4">
            <a:extLst>
              <a:ext uri="{FF2B5EF4-FFF2-40B4-BE49-F238E27FC236}">
                <a16:creationId xmlns:a16="http://schemas.microsoft.com/office/drawing/2014/main" id="{CBBAC258-FFE2-0DF7-5570-239C867558B4}"/>
              </a:ext>
            </a:extLst>
          </p:cNvPr>
          <p:cNvSpPr txBox="1"/>
          <p:nvPr/>
        </p:nvSpPr>
        <p:spPr>
          <a:xfrm>
            <a:off x="3092583" y="5206059"/>
            <a:ext cx="6152321"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6007E"/>
                </a:solidFill>
                <a:effectLst/>
                <a:uLnTx/>
                <a:uFillTx/>
                <a:latin typeface="Source Sans Pro" panose="020B0503030403020204" pitchFamily="34" charset="0"/>
                <a:ea typeface="Source Sans Pro" panose="020B0503030403020204" pitchFamily="34" charset="0"/>
                <a:hlinkClick r:id="rId7"/>
              </a:rPr>
              <a:t>swm.org.uk/consultancy/climate-change-adaptation-support/</a:t>
            </a:r>
            <a:endParaRPr kumimoji="0" lang="en-GB" sz="1600" b="1" i="0" u="none" strike="noStrike" kern="1200" cap="none" spc="0" normalizeH="0" baseline="0" noProof="0" dirty="0">
              <a:ln>
                <a:noFill/>
              </a:ln>
              <a:solidFill>
                <a:srgbClr val="E6007E"/>
              </a:solidFill>
              <a:effectLst/>
              <a:uLnTx/>
              <a:uFillTx/>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760636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B220B-DF03-5024-C14A-393AFDA4CC05}"/>
              </a:ext>
            </a:extLst>
          </p:cNvPr>
          <p:cNvSpPr>
            <a:spLocks noGrp="1"/>
          </p:cNvSpPr>
          <p:nvPr>
            <p:ph type="title"/>
          </p:nvPr>
        </p:nvSpPr>
        <p:spPr/>
        <p:txBody>
          <a:bodyPr/>
          <a:lstStyle/>
          <a:p>
            <a:r>
              <a:rPr lang="en-GB"/>
              <a:t>Who we are</a:t>
            </a:r>
          </a:p>
        </p:txBody>
      </p:sp>
      <p:pic>
        <p:nvPicPr>
          <p:cNvPr id="5" name="Content Placeholder 4" descr="A close-up of several symbols&#10;&#10;Description automatically generated">
            <a:extLst>
              <a:ext uri="{FF2B5EF4-FFF2-40B4-BE49-F238E27FC236}">
                <a16:creationId xmlns:a16="http://schemas.microsoft.com/office/drawing/2014/main" id="{23FC0ACB-FAEC-E66E-AE4E-21C03183DE4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59946" y="266350"/>
            <a:ext cx="3843182" cy="2384383"/>
          </a:xfrm>
        </p:spPr>
      </p:pic>
      <p:sp>
        <p:nvSpPr>
          <p:cNvPr id="12" name="Content Placeholder 2">
            <a:extLst>
              <a:ext uri="{FF2B5EF4-FFF2-40B4-BE49-F238E27FC236}">
                <a16:creationId xmlns:a16="http://schemas.microsoft.com/office/drawing/2014/main" id="{8F3EB571-23DB-533A-370E-241729CBB287}"/>
              </a:ext>
            </a:extLst>
          </p:cNvPr>
          <p:cNvSpPr txBox="1">
            <a:spLocks/>
          </p:cNvSpPr>
          <p:nvPr/>
        </p:nvSpPr>
        <p:spPr>
          <a:xfrm>
            <a:off x="919195" y="1645147"/>
            <a:ext cx="7168735" cy="3908425"/>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Source Sans Pro" panose="020B0503030403020204" pitchFamily="34" charset="0"/>
                <a:ea typeface="Source Sans Pro" panose="020B0503030403020204" pitchFamily="34" charset="0"/>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solidFill>
                <a:latin typeface="Source Sans Pro" panose="020B0503030403020204" pitchFamily="34" charset="0"/>
                <a:ea typeface="Source Sans Pro" panose="020B0503030403020204" pitchFamily="34" charset="0"/>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2"/>
                </a:solidFill>
                <a:latin typeface="Source Sans Pro" panose="020B0503030403020204" pitchFamily="34" charset="0"/>
                <a:ea typeface="Source Sans Pro" panose="020B0503030403020204" pitchFamily="34" charset="0"/>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Source Sans Pro" panose="020B0503030403020204" pitchFamily="34" charset="0"/>
                <a:ea typeface="Source Sans Pro" panose="020B0503030403020204" pitchFamily="34" charset="0"/>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Source Sans Pro" panose="020B0503030403020204" pitchFamily="34" charset="0"/>
                <a:ea typeface="Source Sans Pro" panose="020B0503030403020204" pitchFamily="34" charset="0"/>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54274E"/>
                </a:solidFill>
                <a:effectLst/>
                <a:uLnTx/>
                <a:uFillTx/>
                <a:latin typeface="Source Sans Pro" panose="020B0503030403020204" pitchFamily="34" charset="0"/>
                <a:ea typeface="Source Sans Pro" panose="020B0503030403020204" pitchFamily="34" charset="0"/>
              </a:rPr>
              <a:t>Sustainability West Midlands are the independent advisor for sustainability in the region (and beyond!)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54274E"/>
                </a:solidFill>
                <a:effectLst/>
                <a:uLnTx/>
                <a:uFillTx/>
                <a:latin typeface="Source Sans Pro" panose="020B0503030403020204" pitchFamily="34" charset="0"/>
                <a:ea typeface="Source Sans Pro" panose="020B0503030403020204" pitchFamily="34" charset="0"/>
              </a:rPr>
              <a:t>Supporting all sectors to be more sustainable, fairer, and greener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54274E"/>
                </a:solidFill>
                <a:effectLst/>
                <a:uLnTx/>
                <a:uFillTx/>
                <a:latin typeface="Source Sans Pro" panose="020B0503030403020204" pitchFamily="34" charset="0"/>
                <a:ea typeface="Source Sans Pro" panose="020B0503030403020204" pitchFamily="34" charset="0"/>
              </a:rPr>
              <a:t>Have been supporting the NHS with adaptation </a:t>
            </a:r>
          </a:p>
        </p:txBody>
      </p:sp>
      <p:pic>
        <p:nvPicPr>
          <p:cNvPr id="20" name="Picture 19" descr="A person and person standing next to each other&#10;&#10;Description automatically generated">
            <a:extLst>
              <a:ext uri="{FF2B5EF4-FFF2-40B4-BE49-F238E27FC236}">
                <a16:creationId xmlns:a16="http://schemas.microsoft.com/office/drawing/2014/main" id="{A4AEB444-6A78-E85E-73AE-E97F1B17ECCE}"/>
              </a:ext>
            </a:extLst>
          </p:cNvPr>
          <p:cNvPicPr>
            <a:picLocks noChangeAspect="1"/>
          </p:cNvPicPr>
          <p:nvPr/>
        </p:nvPicPr>
        <p:blipFill>
          <a:blip r:embed="rId4">
            <a:extLst>
              <a:ext uri="{28A0092B-C50C-407E-A947-70E740481C1C}">
                <a14:useLocalDpi xmlns:a14="http://schemas.microsoft.com/office/drawing/2010/main" val="0"/>
              </a:ext>
            </a:extLst>
          </a:blip>
          <a:srcRect r="38687"/>
          <a:stretch/>
        </p:blipFill>
        <p:spPr>
          <a:xfrm>
            <a:off x="6952382" y="2970710"/>
            <a:ext cx="2433085" cy="2384382"/>
          </a:xfrm>
          <a:prstGeom prst="rect">
            <a:avLst/>
          </a:prstGeom>
        </p:spPr>
      </p:pic>
      <p:pic>
        <p:nvPicPr>
          <p:cNvPr id="19" name="Picture 18">
            <a:extLst>
              <a:ext uri="{FF2B5EF4-FFF2-40B4-BE49-F238E27FC236}">
                <a16:creationId xmlns:a16="http://schemas.microsoft.com/office/drawing/2014/main" id="{4BD87B59-1DA8-0C10-E524-F425FD43722F}"/>
              </a:ext>
            </a:extLst>
          </p:cNvPr>
          <p:cNvPicPr>
            <a:picLocks noChangeAspect="1"/>
          </p:cNvPicPr>
          <p:nvPr/>
        </p:nvPicPr>
        <p:blipFill>
          <a:blip r:embed="rId5"/>
          <a:stretch>
            <a:fillRect/>
          </a:stretch>
        </p:blipFill>
        <p:spPr>
          <a:xfrm>
            <a:off x="8733033" y="4207268"/>
            <a:ext cx="2959257" cy="1636706"/>
          </a:xfrm>
          <a:prstGeom prst="rect">
            <a:avLst/>
          </a:prstGeom>
        </p:spPr>
      </p:pic>
    </p:spTree>
    <p:extLst>
      <p:ext uri="{BB962C8B-B14F-4D97-AF65-F5344CB8AC3E}">
        <p14:creationId xmlns:p14="http://schemas.microsoft.com/office/powerpoint/2010/main" val="315699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500"/>
                                        <p:tgtEl>
                                          <p:spTgt spid="1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96057-AF52-6BCD-2171-88FC3F915C98}"/>
              </a:ext>
            </a:extLst>
          </p:cNvPr>
          <p:cNvSpPr>
            <a:spLocks noGrp="1"/>
          </p:cNvSpPr>
          <p:nvPr>
            <p:ph type="title"/>
          </p:nvPr>
        </p:nvSpPr>
        <p:spPr/>
        <p:txBody>
          <a:bodyPr/>
          <a:lstStyle/>
          <a:p>
            <a:r>
              <a:rPr lang="en-GB" dirty="0"/>
              <a:t>Today</a:t>
            </a:r>
          </a:p>
        </p:txBody>
      </p:sp>
      <p:sp>
        <p:nvSpPr>
          <p:cNvPr id="3" name="Content Placeholder 2">
            <a:extLst>
              <a:ext uri="{FF2B5EF4-FFF2-40B4-BE49-F238E27FC236}">
                <a16:creationId xmlns:a16="http://schemas.microsoft.com/office/drawing/2014/main" id="{1FE332D4-704E-22F1-A0A1-709CCA58C5AB}"/>
              </a:ext>
            </a:extLst>
          </p:cNvPr>
          <p:cNvSpPr>
            <a:spLocks noGrp="1"/>
          </p:cNvSpPr>
          <p:nvPr>
            <p:ph idx="1"/>
          </p:nvPr>
        </p:nvSpPr>
        <p:spPr/>
        <p:txBody>
          <a:bodyPr>
            <a:normAutofit/>
          </a:bodyPr>
          <a:lstStyle/>
          <a:p>
            <a:r>
              <a:rPr lang="en-GB" dirty="0"/>
              <a:t>Understand that true climate resilience is about embedding adaptation throughout your organisations and goes beyond just hard measures or having an adaptation plan</a:t>
            </a:r>
          </a:p>
          <a:p>
            <a:r>
              <a:rPr lang="en-GB" dirty="0"/>
              <a:t>Gain an overview of the Adaptation Policy and Requirements for the NHS, and three main pieces of guidance available to support your adaptation planning and delivery</a:t>
            </a:r>
          </a:p>
          <a:p>
            <a:endParaRPr lang="en-GB" dirty="0"/>
          </a:p>
        </p:txBody>
      </p:sp>
    </p:spTree>
    <p:extLst>
      <p:ext uri="{BB962C8B-B14F-4D97-AF65-F5344CB8AC3E}">
        <p14:creationId xmlns:p14="http://schemas.microsoft.com/office/powerpoint/2010/main" val="3476440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A74E5-1204-1A6B-1DBC-98290AD383F7}"/>
              </a:ext>
            </a:extLst>
          </p:cNvPr>
          <p:cNvSpPr>
            <a:spLocks noGrp="1"/>
          </p:cNvSpPr>
          <p:nvPr>
            <p:ph type="title"/>
          </p:nvPr>
        </p:nvSpPr>
        <p:spPr/>
        <p:txBody>
          <a:bodyPr/>
          <a:lstStyle/>
          <a:p>
            <a:r>
              <a:rPr lang="en-GB" dirty="0"/>
              <a:t>How is healthcare affected by climate change?</a:t>
            </a:r>
          </a:p>
        </p:txBody>
      </p:sp>
      <p:sp>
        <p:nvSpPr>
          <p:cNvPr id="4" name="Rectangle 3">
            <a:extLst>
              <a:ext uri="{FF2B5EF4-FFF2-40B4-BE49-F238E27FC236}">
                <a16:creationId xmlns:a16="http://schemas.microsoft.com/office/drawing/2014/main" id="{8E60B623-4D6F-D1D4-1275-132F2CDBFF10}"/>
              </a:ext>
            </a:extLst>
          </p:cNvPr>
          <p:cNvSpPr/>
          <p:nvPr/>
        </p:nvSpPr>
        <p:spPr>
          <a:xfrm>
            <a:off x="2691592" y="1836585"/>
            <a:ext cx="1821789" cy="567006"/>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a:ln>
                  <a:noFill/>
                </a:ln>
                <a:solidFill>
                  <a:srgbClr val="54274E"/>
                </a:solidFill>
                <a:effectLst/>
                <a:uLnTx/>
                <a:uFillTx/>
                <a:latin typeface="Source Sans Pro" panose="020B0503030403020204" pitchFamily="34" charset="0"/>
                <a:ea typeface="Source Sans Pro" panose="020B0503030403020204" pitchFamily="34" charset="0"/>
              </a:rPr>
              <a:t>Flooding</a:t>
            </a:r>
          </a:p>
        </p:txBody>
      </p:sp>
      <p:sp>
        <p:nvSpPr>
          <p:cNvPr id="5" name="Rectangle 4">
            <a:extLst>
              <a:ext uri="{FF2B5EF4-FFF2-40B4-BE49-F238E27FC236}">
                <a16:creationId xmlns:a16="http://schemas.microsoft.com/office/drawing/2014/main" id="{B577911E-F1F7-58B6-A7E4-8EF1457B7755}"/>
              </a:ext>
            </a:extLst>
          </p:cNvPr>
          <p:cNvSpPr/>
          <p:nvPr/>
        </p:nvSpPr>
        <p:spPr>
          <a:xfrm>
            <a:off x="7189563" y="1836585"/>
            <a:ext cx="1814957" cy="567006"/>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54274E"/>
                </a:solidFill>
                <a:effectLst/>
                <a:uLnTx/>
                <a:uFillTx/>
                <a:latin typeface="Source Sans Pro" panose="020B0503030403020204" pitchFamily="34" charset="0"/>
                <a:ea typeface="Source Sans Pro" panose="020B0503030403020204" pitchFamily="34" charset="0"/>
              </a:rPr>
              <a:t>Heatwaves</a:t>
            </a:r>
          </a:p>
        </p:txBody>
      </p:sp>
      <p:sp>
        <p:nvSpPr>
          <p:cNvPr id="6" name="Rectangle 5">
            <a:extLst>
              <a:ext uri="{FF2B5EF4-FFF2-40B4-BE49-F238E27FC236}">
                <a16:creationId xmlns:a16="http://schemas.microsoft.com/office/drawing/2014/main" id="{9C2C9582-AF69-0B30-AB4A-C1665F0E5A1A}"/>
              </a:ext>
            </a:extLst>
          </p:cNvPr>
          <p:cNvSpPr/>
          <p:nvPr/>
        </p:nvSpPr>
        <p:spPr>
          <a:xfrm>
            <a:off x="4940577" y="1836585"/>
            <a:ext cx="1821790" cy="567006"/>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54274E"/>
                </a:solidFill>
                <a:effectLst/>
                <a:uLnTx/>
                <a:uFillTx/>
                <a:latin typeface="Source Sans Pro" panose="020B0503030403020204" pitchFamily="34" charset="0"/>
                <a:ea typeface="Source Sans Pro" panose="020B0503030403020204" pitchFamily="34" charset="0"/>
              </a:rPr>
              <a:t>Heavy rain</a:t>
            </a:r>
          </a:p>
        </p:txBody>
      </p:sp>
      <p:sp>
        <p:nvSpPr>
          <p:cNvPr id="7" name="Rectangle 6">
            <a:extLst>
              <a:ext uri="{FF2B5EF4-FFF2-40B4-BE49-F238E27FC236}">
                <a16:creationId xmlns:a16="http://schemas.microsoft.com/office/drawing/2014/main" id="{A541E014-F1AA-FEE2-52A6-FCC58C684920}"/>
              </a:ext>
            </a:extLst>
          </p:cNvPr>
          <p:cNvSpPr/>
          <p:nvPr/>
        </p:nvSpPr>
        <p:spPr>
          <a:xfrm>
            <a:off x="9431716" y="1825625"/>
            <a:ext cx="1821790" cy="567006"/>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54274E"/>
                </a:solidFill>
                <a:effectLst/>
                <a:uLnTx/>
                <a:uFillTx/>
                <a:latin typeface="Source Sans Pro" panose="020B0503030403020204" pitchFamily="34" charset="0"/>
                <a:ea typeface="Source Sans Pro" panose="020B0503030403020204" pitchFamily="34" charset="0"/>
              </a:rPr>
              <a:t>High winds</a:t>
            </a:r>
          </a:p>
        </p:txBody>
      </p:sp>
      <p:sp>
        <p:nvSpPr>
          <p:cNvPr id="8" name="Rectangle 7">
            <a:extLst>
              <a:ext uri="{FF2B5EF4-FFF2-40B4-BE49-F238E27FC236}">
                <a16:creationId xmlns:a16="http://schemas.microsoft.com/office/drawing/2014/main" id="{05DD3F78-1475-16C9-44E8-84F08B9B37E1}"/>
              </a:ext>
            </a:extLst>
          </p:cNvPr>
          <p:cNvSpPr/>
          <p:nvPr/>
        </p:nvSpPr>
        <p:spPr>
          <a:xfrm>
            <a:off x="753762" y="1836134"/>
            <a:ext cx="1510634" cy="56700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4274E"/>
                </a:solidFill>
                <a:effectLst/>
                <a:uLnTx/>
                <a:uFillTx/>
                <a:latin typeface="Source Sans Pro" panose="020B0503030403020204" pitchFamily="34" charset="0"/>
                <a:ea typeface="Source Sans Pro" panose="020B0503030403020204" pitchFamily="34" charset="0"/>
              </a:rPr>
              <a:t>Hazards</a:t>
            </a:r>
          </a:p>
        </p:txBody>
      </p:sp>
      <p:pic>
        <p:nvPicPr>
          <p:cNvPr id="9" name="Picture 2">
            <a:extLst>
              <a:ext uri="{FF2B5EF4-FFF2-40B4-BE49-F238E27FC236}">
                <a16:creationId xmlns:a16="http://schemas.microsoft.com/office/drawing/2014/main" id="{E314D814-9D92-D419-7F1C-56CE470442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6720" y="2686333"/>
            <a:ext cx="5328520" cy="29972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05B9B26-73FF-0EDB-B71A-54871551809E}"/>
              </a:ext>
            </a:extLst>
          </p:cNvPr>
          <p:cNvPicPr>
            <a:picLocks noChangeAspect="1"/>
          </p:cNvPicPr>
          <p:nvPr/>
        </p:nvPicPr>
        <p:blipFill>
          <a:blip r:embed="rId4"/>
          <a:stretch>
            <a:fillRect/>
          </a:stretch>
        </p:blipFill>
        <p:spPr>
          <a:xfrm>
            <a:off x="2893666" y="2628450"/>
            <a:ext cx="1896701" cy="1121830"/>
          </a:xfrm>
          <a:prstGeom prst="rect">
            <a:avLst/>
          </a:prstGeom>
        </p:spPr>
      </p:pic>
      <p:pic>
        <p:nvPicPr>
          <p:cNvPr id="11" name="Picture 10">
            <a:extLst>
              <a:ext uri="{FF2B5EF4-FFF2-40B4-BE49-F238E27FC236}">
                <a16:creationId xmlns:a16="http://schemas.microsoft.com/office/drawing/2014/main" id="{8E66EBC1-60D0-6992-D788-EA9F61CC811E}"/>
              </a:ext>
            </a:extLst>
          </p:cNvPr>
          <p:cNvPicPr>
            <a:picLocks noChangeAspect="1"/>
          </p:cNvPicPr>
          <p:nvPr/>
        </p:nvPicPr>
        <p:blipFill>
          <a:blip r:embed="rId5"/>
          <a:stretch>
            <a:fillRect/>
          </a:stretch>
        </p:blipFill>
        <p:spPr>
          <a:xfrm>
            <a:off x="566327" y="2640170"/>
            <a:ext cx="1975297" cy="1118931"/>
          </a:xfrm>
          <a:prstGeom prst="rect">
            <a:avLst/>
          </a:prstGeom>
        </p:spPr>
      </p:pic>
      <p:pic>
        <p:nvPicPr>
          <p:cNvPr id="12" name="Picture 11">
            <a:extLst>
              <a:ext uri="{FF2B5EF4-FFF2-40B4-BE49-F238E27FC236}">
                <a16:creationId xmlns:a16="http://schemas.microsoft.com/office/drawing/2014/main" id="{30A83AF7-A567-2728-2A64-E834A28E2B97}"/>
              </a:ext>
            </a:extLst>
          </p:cNvPr>
          <p:cNvPicPr>
            <a:picLocks noChangeAspect="1"/>
          </p:cNvPicPr>
          <p:nvPr/>
        </p:nvPicPr>
        <p:blipFill>
          <a:blip r:embed="rId6"/>
          <a:stretch>
            <a:fillRect/>
          </a:stretch>
        </p:blipFill>
        <p:spPr>
          <a:xfrm>
            <a:off x="3335597" y="4178982"/>
            <a:ext cx="2149918" cy="1239454"/>
          </a:xfrm>
          <a:prstGeom prst="rect">
            <a:avLst/>
          </a:prstGeom>
        </p:spPr>
      </p:pic>
      <p:pic>
        <p:nvPicPr>
          <p:cNvPr id="13" name="Picture 12">
            <a:extLst>
              <a:ext uri="{FF2B5EF4-FFF2-40B4-BE49-F238E27FC236}">
                <a16:creationId xmlns:a16="http://schemas.microsoft.com/office/drawing/2014/main" id="{1B992889-BA96-8E15-4AF1-3A49EB4CACFC}"/>
              </a:ext>
            </a:extLst>
          </p:cNvPr>
          <p:cNvPicPr>
            <a:picLocks noChangeAspect="1"/>
          </p:cNvPicPr>
          <p:nvPr/>
        </p:nvPicPr>
        <p:blipFill>
          <a:blip r:embed="rId7"/>
          <a:stretch>
            <a:fillRect/>
          </a:stretch>
        </p:blipFill>
        <p:spPr>
          <a:xfrm>
            <a:off x="779581" y="4161259"/>
            <a:ext cx="2326792" cy="1309898"/>
          </a:xfrm>
          <a:prstGeom prst="rect">
            <a:avLst/>
          </a:prstGeom>
        </p:spPr>
      </p:pic>
      <p:sp>
        <p:nvSpPr>
          <p:cNvPr id="14" name="Rectangle 13">
            <a:extLst>
              <a:ext uri="{FF2B5EF4-FFF2-40B4-BE49-F238E27FC236}">
                <a16:creationId xmlns:a16="http://schemas.microsoft.com/office/drawing/2014/main" id="{6467BBCD-4E14-D4DB-414C-E9537666E212}"/>
              </a:ext>
            </a:extLst>
          </p:cNvPr>
          <p:cNvSpPr/>
          <p:nvPr/>
        </p:nvSpPr>
        <p:spPr>
          <a:xfrm>
            <a:off x="454621" y="3750280"/>
            <a:ext cx="2146906" cy="3411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2"/>
                </a:solidFill>
                <a:latin typeface="Source Sans Pro" panose="020B0503030403020204" pitchFamily="34" charset="0"/>
                <a:ea typeface="Source Sans Pro" panose="020B0503030403020204" pitchFamily="34" charset="0"/>
              </a:rPr>
              <a:t>Energy efficiency and security</a:t>
            </a:r>
          </a:p>
        </p:txBody>
      </p:sp>
      <p:sp>
        <p:nvSpPr>
          <p:cNvPr id="15" name="Rectangle 14">
            <a:extLst>
              <a:ext uri="{FF2B5EF4-FFF2-40B4-BE49-F238E27FC236}">
                <a16:creationId xmlns:a16="http://schemas.microsoft.com/office/drawing/2014/main" id="{D74FC585-BDFB-41E0-4844-4FB0F8542614}"/>
              </a:ext>
            </a:extLst>
          </p:cNvPr>
          <p:cNvSpPr/>
          <p:nvPr/>
        </p:nvSpPr>
        <p:spPr>
          <a:xfrm>
            <a:off x="2773750" y="3763343"/>
            <a:ext cx="2146906" cy="3411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2"/>
                </a:solidFill>
                <a:latin typeface="Source Sans Pro" panose="020B0503030403020204" pitchFamily="34" charset="0"/>
                <a:ea typeface="Source Sans Pro" panose="020B0503030403020204" pitchFamily="34" charset="0"/>
              </a:rPr>
              <a:t>Homes and businesses flooding</a:t>
            </a:r>
          </a:p>
        </p:txBody>
      </p:sp>
      <p:sp>
        <p:nvSpPr>
          <p:cNvPr id="16" name="Rectangle 15">
            <a:extLst>
              <a:ext uri="{FF2B5EF4-FFF2-40B4-BE49-F238E27FC236}">
                <a16:creationId xmlns:a16="http://schemas.microsoft.com/office/drawing/2014/main" id="{32B895FA-CD8F-A118-AB57-006B62C203B7}"/>
              </a:ext>
            </a:extLst>
          </p:cNvPr>
          <p:cNvSpPr/>
          <p:nvPr/>
        </p:nvSpPr>
        <p:spPr>
          <a:xfrm>
            <a:off x="897236" y="5477527"/>
            <a:ext cx="2146906" cy="3411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2"/>
                </a:solidFill>
                <a:latin typeface="Source Sans Pro" panose="020B0503030403020204" pitchFamily="34" charset="0"/>
                <a:ea typeface="Source Sans Pro" panose="020B0503030403020204" pitchFamily="34" charset="0"/>
              </a:rPr>
              <a:t>Infrastructure and cascading impacts</a:t>
            </a:r>
          </a:p>
        </p:txBody>
      </p:sp>
      <p:sp>
        <p:nvSpPr>
          <p:cNvPr id="17" name="Rectangle 16">
            <a:extLst>
              <a:ext uri="{FF2B5EF4-FFF2-40B4-BE49-F238E27FC236}">
                <a16:creationId xmlns:a16="http://schemas.microsoft.com/office/drawing/2014/main" id="{9ECC741C-F5D2-08A6-651A-4C9EB84B752B}"/>
              </a:ext>
            </a:extLst>
          </p:cNvPr>
          <p:cNvSpPr/>
          <p:nvPr/>
        </p:nvSpPr>
        <p:spPr>
          <a:xfrm>
            <a:off x="3354621" y="5467615"/>
            <a:ext cx="2146906" cy="3411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bg2"/>
                </a:solidFill>
                <a:latin typeface="Source Sans Pro" panose="020B0503030403020204" pitchFamily="34" charset="0"/>
                <a:ea typeface="Source Sans Pro" panose="020B0503030403020204" pitchFamily="34" charset="0"/>
              </a:rPr>
              <a:t>Building performance and thermal comfort</a:t>
            </a:r>
          </a:p>
        </p:txBody>
      </p:sp>
      <p:sp>
        <p:nvSpPr>
          <p:cNvPr id="18" name="TextBox 17">
            <a:extLst>
              <a:ext uri="{FF2B5EF4-FFF2-40B4-BE49-F238E27FC236}">
                <a16:creationId xmlns:a16="http://schemas.microsoft.com/office/drawing/2014/main" id="{0D526373-966D-2123-13F4-B2B74061A6C8}"/>
              </a:ext>
            </a:extLst>
          </p:cNvPr>
          <p:cNvSpPr txBox="1"/>
          <p:nvPr/>
        </p:nvSpPr>
        <p:spPr>
          <a:xfrm>
            <a:off x="10222044" y="5671831"/>
            <a:ext cx="1223196" cy="261610"/>
          </a:xfrm>
          <a:prstGeom prst="rect">
            <a:avLst/>
          </a:prstGeom>
          <a:noFill/>
          <a:ln>
            <a:noFill/>
          </a:ln>
        </p:spPr>
        <p:txBody>
          <a:bodyPr wrap="square" rtlCol="0">
            <a:spAutoFit/>
          </a:bodyPr>
          <a:lstStyle/>
          <a:p>
            <a:r>
              <a:rPr lang="en-GB" sz="1100" i="1" dirty="0">
                <a:solidFill>
                  <a:schemeClr val="bg2"/>
                </a:solidFill>
                <a:latin typeface="Source Sans Pro" panose="020B0503030403020204" pitchFamily="34" charset="0"/>
                <a:ea typeface="Source Sans Pro" panose="020B0503030403020204" pitchFamily="34" charset="0"/>
              </a:rPr>
              <a:t>Graphic by SWM</a:t>
            </a:r>
          </a:p>
        </p:txBody>
      </p:sp>
      <p:sp>
        <p:nvSpPr>
          <p:cNvPr id="19" name="TextBox 18">
            <a:extLst>
              <a:ext uri="{FF2B5EF4-FFF2-40B4-BE49-F238E27FC236}">
                <a16:creationId xmlns:a16="http://schemas.microsoft.com/office/drawing/2014/main" id="{5CF6A65E-D151-C3E7-AAFF-015965332294}"/>
              </a:ext>
            </a:extLst>
          </p:cNvPr>
          <p:cNvSpPr txBox="1"/>
          <p:nvPr/>
        </p:nvSpPr>
        <p:spPr>
          <a:xfrm>
            <a:off x="2309467" y="5825386"/>
            <a:ext cx="3248760" cy="261610"/>
          </a:xfrm>
          <a:prstGeom prst="rect">
            <a:avLst/>
          </a:prstGeom>
          <a:noFill/>
          <a:ln>
            <a:noFill/>
          </a:ln>
        </p:spPr>
        <p:txBody>
          <a:bodyPr wrap="square" rtlCol="0">
            <a:spAutoFit/>
          </a:bodyPr>
          <a:lstStyle/>
          <a:p>
            <a:r>
              <a:rPr lang="en-GB" sz="1100" i="1" dirty="0">
                <a:solidFill>
                  <a:schemeClr val="bg2"/>
                </a:solidFill>
                <a:latin typeface="Source Sans Pro" panose="020B0503030403020204" pitchFamily="34" charset="0"/>
                <a:ea typeface="Source Sans Pro" panose="020B0503030403020204" pitchFamily="34" charset="0"/>
              </a:rPr>
              <a:t>Graphics from the Adaptation Scotland programme</a:t>
            </a:r>
          </a:p>
        </p:txBody>
      </p:sp>
    </p:spTree>
    <p:extLst>
      <p:ext uri="{BB962C8B-B14F-4D97-AF65-F5344CB8AC3E}">
        <p14:creationId xmlns:p14="http://schemas.microsoft.com/office/powerpoint/2010/main" val="1522315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4B848-9644-706D-E76D-71FDB3AF7E1F}"/>
              </a:ext>
            </a:extLst>
          </p:cNvPr>
          <p:cNvSpPr>
            <a:spLocks noGrp="1"/>
          </p:cNvSpPr>
          <p:nvPr>
            <p:ph type="title"/>
          </p:nvPr>
        </p:nvSpPr>
        <p:spPr/>
        <p:txBody>
          <a:bodyPr/>
          <a:lstStyle/>
          <a:p>
            <a:r>
              <a:rPr lang="en-GB" dirty="0"/>
              <a:t>What does Adaptation look like?</a:t>
            </a:r>
          </a:p>
        </p:txBody>
      </p:sp>
      <p:sp>
        <p:nvSpPr>
          <p:cNvPr id="3" name="Content Placeholder 2">
            <a:extLst>
              <a:ext uri="{FF2B5EF4-FFF2-40B4-BE49-F238E27FC236}">
                <a16:creationId xmlns:a16="http://schemas.microsoft.com/office/drawing/2014/main" id="{70D63BF9-1489-A61F-829B-B2D162E64F52}"/>
              </a:ext>
            </a:extLst>
          </p:cNvPr>
          <p:cNvSpPr>
            <a:spLocks noGrp="1"/>
          </p:cNvSpPr>
          <p:nvPr>
            <p:ph idx="1"/>
          </p:nvPr>
        </p:nvSpPr>
        <p:spPr>
          <a:xfrm>
            <a:off x="838200" y="1635283"/>
            <a:ext cx="10515600" cy="3908425"/>
          </a:xfrm>
        </p:spPr>
        <p:txBody>
          <a:bodyPr/>
          <a:lstStyle/>
          <a:p>
            <a:r>
              <a:rPr lang="en-IE" kern="0" dirty="0">
                <a:highlight>
                  <a:srgbClr val="FFFFFF"/>
                </a:highlight>
                <a:cs typeface="Arial" panose="020B0604020202020204" pitchFamily="34" charset="0"/>
              </a:rPr>
              <a:t>Adaptation includes any action to reduce </a:t>
            </a:r>
            <a:r>
              <a:rPr lang="en-IE" b="1" kern="0" dirty="0">
                <a:highlight>
                  <a:srgbClr val="FFFFFF"/>
                </a:highlight>
                <a:cs typeface="Arial" panose="020B0604020202020204" pitchFamily="34" charset="0"/>
              </a:rPr>
              <a:t>exposure</a:t>
            </a:r>
            <a:r>
              <a:rPr lang="en-IE" kern="0" dirty="0">
                <a:highlight>
                  <a:srgbClr val="FFFFFF"/>
                </a:highlight>
                <a:cs typeface="Arial" panose="020B0604020202020204" pitchFamily="34" charset="0"/>
              </a:rPr>
              <a:t> or </a:t>
            </a:r>
            <a:r>
              <a:rPr lang="en-IE" b="1" kern="0" dirty="0">
                <a:highlight>
                  <a:srgbClr val="FFFFFF"/>
                </a:highlight>
                <a:cs typeface="Arial" panose="020B0604020202020204" pitchFamily="34" charset="0"/>
              </a:rPr>
              <a:t>vulnerability</a:t>
            </a:r>
            <a:r>
              <a:rPr lang="en-IE" kern="0" dirty="0">
                <a:highlight>
                  <a:srgbClr val="FFFFFF"/>
                </a:highlight>
                <a:cs typeface="Arial" panose="020B0604020202020204" pitchFamily="34" charset="0"/>
              </a:rPr>
              <a:t> to the actual or expected impacts of climate change.</a:t>
            </a:r>
          </a:p>
          <a:p>
            <a:endParaRPr lang="en-GB" dirty="0"/>
          </a:p>
        </p:txBody>
      </p:sp>
      <p:sp>
        <p:nvSpPr>
          <p:cNvPr id="11" name="Content Placeholder 2">
            <a:extLst>
              <a:ext uri="{FF2B5EF4-FFF2-40B4-BE49-F238E27FC236}">
                <a16:creationId xmlns:a16="http://schemas.microsoft.com/office/drawing/2014/main" id="{E40594CE-A5E2-4769-A93B-5325A55FDCCE}"/>
              </a:ext>
            </a:extLst>
          </p:cNvPr>
          <p:cNvSpPr txBox="1">
            <a:spLocks/>
          </p:cNvSpPr>
          <p:nvPr/>
        </p:nvSpPr>
        <p:spPr>
          <a:xfrm>
            <a:off x="838200" y="2707566"/>
            <a:ext cx="3923805" cy="537564"/>
          </a:xfrm>
          <a:prstGeom prst="rect">
            <a:avLst/>
          </a:prstGeom>
          <a:no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Source Sans Pro" panose="020B0503030403020204" pitchFamily="34" charset="0"/>
                <a:ea typeface="Source Sans Pro" panose="020B0503030403020204" pitchFamily="34" charset="0"/>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solidFill>
                <a:latin typeface="Source Sans Pro" panose="020B0503030403020204" pitchFamily="34" charset="0"/>
                <a:ea typeface="Source Sans Pro" panose="020B0503030403020204" pitchFamily="34" charset="0"/>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2"/>
                </a:solidFill>
                <a:latin typeface="Source Sans Pro" panose="020B0503030403020204" pitchFamily="34" charset="0"/>
                <a:ea typeface="Source Sans Pro" panose="020B0503030403020204" pitchFamily="34" charset="0"/>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Source Sans Pro" panose="020B0503030403020204" pitchFamily="34" charset="0"/>
                <a:ea typeface="Source Sans Pro" panose="020B0503030403020204" pitchFamily="34" charset="0"/>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Source Sans Pro" panose="020B0503030403020204" pitchFamily="34" charset="0"/>
                <a:ea typeface="Source Sans Pro" panose="020B0503030403020204" pitchFamily="34" charset="0"/>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b="1" dirty="0"/>
              <a:t>Physical (Hard and NBS)</a:t>
            </a:r>
          </a:p>
        </p:txBody>
      </p:sp>
      <p:sp>
        <p:nvSpPr>
          <p:cNvPr id="12" name="Content Placeholder 2">
            <a:extLst>
              <a:ext uri="{FF2B5EF4-FFF2-40B4-BE49-F238E27FC236}">
                <a16:creationId xmlns:a16="http://schemas.microsoft.com/office/drawing/2014/main" id="{C5C440FC-498B-F419-C80B-0C06BBCC2983}"/>
              </a:ext>
            </a:extLst>
          </p:cNvPr>
          <p:cNvSpPr txBox="1">
            <a:spLocks/>
          </p:cNvSpPr>
          <p:nvPr/>
        </p:nvSpPr>
        <p:spPr>
          <a:xfrm>
            <a:off x="5012129" y="2707566"/>
            <a:ext cx="2476499" cy="537564"/>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Source Sans Pro" panose="020B0503030403020204" pitchFamily="34" charset="0"/>
                <a:ea typeface="Source Sans Pro" panose="020B0503030403020204" pitchFamily="34" charset="0"/>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solidFill>
                <a:latin typeface="Source Sans Pro" panose="020B0503030403020204" pitchFamily="34" charset="0"/>
                <a:ea typeface="Source Sans Pro" panose="020B0503030403020204" pitchFamily="34" charset="0"/>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2"/>
                </a:solidFill>
                <a:latin typeface="Source Sans Pro" panose="020B0503030403020204" pitchFamily="34" charset="0"/>
                <a:ea typeface="Source Sans Pro" panose="020B0503030403020204" pitchFamily="34" charset="0"/>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Source Sans Pro" panose="020B0503030403020204" pitchFamily="34" charset="0"/>
                <a:ea typeface="Source Sans Pro" panose="020B0503030403020204" pitchFamily="34" charset="0"/>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Source Sans Pro" panose="020B0503030403020204" pitchFamily="34" charset="0"/>
                <a:ea typeface="Source Sans Pro" panose="020B0503030403020204" pitchFamily="34" charset="0"/>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b="1" dirty="0"/>
              <a:t>Operational</a:t>
            </a:r>
          </a:p>
        </p:txBody>
      </p:sp>
      <p:sp>
        <p:nvSpPr>
          <p:cNvPr id="13" name="Content Placeholder 2">
            <a:extLst>
              <a:ext uri="{FF2B5EF4-FFF2-40B4-BE49-F238E27FC236}">
                <a16:creationId xmlns:a16="http://schemas.microsoft.com/office/drawing/2014/main" id="{76C3372E-F1C4-51C7-B397-0B1ACA153866}"/>
              </a:ext>
            </a:extLst>
          </p:cNvPr>
          <p:cNvSpPr txBox="1">
            <a:spLocks/>
          </p:cNvSpPr>
          <p:nvPr/>
        </p:nvSpPr>
        <p:spPr>
          <a:xfrm>
            <a:off x="7738753" y="2707566"/>
            <a:ext cx="3923805" cy="537564"/>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Source Sans Pro" panose="020B0503030403020204" pitchFamily="34" charset="0"/>
                <a:ea typeface="Source Sans Pro" panose="020B0503030403020204" pitchFamily="34" charset="0"/>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solidFill>
                <a:latin typeface="Source Sans Pro" panose="020B0503030403020204" pitchFamily="34" charset="0"/>
                <a:ea typeface="Source Sans Pro" panose="020B0503030403020204" pitchFamily="34" charset="0"/>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2"/>
                </a:solidFill>
                <a:latin typeface="Source Sans Pro" panose="020B0503030403020204" pitchFamily="34" charset="0"/>
                <a:ea typeface="Source Sans Pro" panose="020B0503030403020204" pitchFamily="34" charset="0"/>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Source Sans Pro" panose="020B0503030403020204" pitchFamily="34" charset="0"/>
                <a:ea typeface="Source Sans Pro" panose="020B0503030403020204" pitchFamily="34" charset="0"/>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Source Sans Pro" panose="020B0503030403020204" pitchFamily="34" charset="0"/>
                <a:ea typeface="Source Sans Pro" panose="020B0503030403020204" pitchFamily="34" charset="0"/>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b="1" dirty="0"/>
              <a:t>Policies and strategies</a:t>
            </a:r>
          </a:p>
        </p:txBody>
      </p:sp>
      <p:grpSp>
        <p:nvGrpSpPr>
          <p:cNvPr id="14" name="Group 13">
            <a:extLst>
              <a:ext uri="{FF2B5EF4-FFF2-40B4-BE49-F238E27FC236}">
                <a16:creationId xmlns:a16="http://schemas.microsoft.com/office/drawing/2014/main" id="{A5691CB9-DAFE-240A-13A4-D75DC5AF4236}"/>
              </a:ext>
            </a:extLst>
          </p:cNvPr>
          <p:cNvGrpSpPr/>
          <p:nvPr/>
        </p:nvGrpSpPr>
        <p:grpSpPr>
          <a:xfrm>
            <a:off x="3096186" y="3668575"/>
            <a:ext cx="1472860" cy="1830093"/>
            <a:chOff x="8164980" y="1103164"/>
            <a:chExt cx="2305665" cy="2652872"/>
          </a:xfrm>
        </p:grpSpPr>
        <p:sp>
          <p:nvSpPr>
            <p:cNvPr id="15" name="TextBox 14">
              <a:extLst>
                <a:ext uri="{FF2B5EF4-FFF2-40B4-BE49-F238E27FC236}">
                  <a16:creationId xmlns:a16="http://schemas.microsoft.com/office/drawing/2014/main" id="{98EB88E1-647D-1D5F-54CA-65D06108C7FD}"/>
                </a:ext>
              </a:extLst>
            </p:cNvPr>
            <p:cNvSpPr txBox="1"/>
            <p:nvPr/>
          </p:nvSpPr>
          <p:spPr>
            <a:xfrm>
              <a:off x="8164980" y="3386704"/>
              <a:ext cx="23056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1"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rPr>
                <a:t>Leaky barrier in the River </a:t>
              </a:r>
              <a:r>
                <a:rPr kumimoji="0" lang="en-GB" sz="900" b="0" i="1" u="none" strike="noStrike" kern="1200" cap="none" spc="0" normalizeH="0" baseline="0" noProof="0" dirty="0" err="1">
                  <a:ln>
                    <a:noFill/>
                  </a:ln>
                  <a:solidFill>
                    <a:srgbClr val="000000"/>
                  </a:solidFill>
                  <a:effectLst/>
                  <a:uLnTx/>
                  <a:uFillTx/>
                  <a:latin typeface="Source Sans Pro" panose="020B0503030403020204" pitchFamily="34" charset="0"/>
                  <a:ea typeface="Source Sans Pro" panose="020B0503030403020204" pitchFamily="34" charset="0"/>
                </a:rPr>
                <a:t>Lymn</a:t>
              </a:r>
              <a:r>
                <a:rPr kumimoji="0" lang="en-GB" sz="900" b="0" i="1"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rPr>
                <a:t> NFM project ©</a:t>
              </a:r>
              <a:r>
                <a:rPr kumimoji="0" lang="en-GB" sz="900" b="0" i="1"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hlinkClick r:id="rId3"/>
                </a:rPr>
                <a:t>South &amp; East Lincs Climate Action Network</a:t>
              </a:r>
              <a:endParaRPr kumimoji="0" lang="en-GB" sz="900" b="0" i="1"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endParaRPr>
            </a:p>
          </p:txBody>
        </p:sp>
        <p:pic>
          <p:nvPicPr>
            <p:cNvPr id="16" name="Picture 15">
              <a:extLst>
                <a:ext uri="{FF2B5EF4-FFF2-40B4-BE49-F238E27FC236}">
                  <a16:creationId xmlns:a16="http://schemas.microsoft.com/office/drawing/2014/main" id="{987CB5CB-8D14-1F55-1F1E-5591554F2902}"/>
                </a:ext>
              </a:extLst>
            </p:cNvPr>
            <p:cNvPicPr>
              <a:picLocks noChangeAspect="1"/>
            </p:cNvPicPr>
            <p:nvPr/>
          </p:nvPicPr>
          <p:blipFill>
            <a:blip r:embed="rId4"/>
            <a:stretch>
              <a:fillRect/>
            </a:stretch>
          </p:blipFill>
          <p:spPr>
            <a:xfrm>
              <a:off x="8225099" y="1103164"/>
              <a:ext cx="2209278" cy="2283540"/>
            </a:xfrm>
            <a:prstGeom prst="rect">
              <a:avLst/>
            </a:prstGeom>
          </p:spPr>
        </p:pic>
      </p:grpSp>
      <p:grpSp>
        <p:nvGrpSpPr>
          <p:cNvPr id="17" name="Group 16">
            <a:extLst>
              <a:ext uri="{FF2B5EF4-FFF2-40B4-BE49-F238E27FC236}">
                <a16:creationId xmlns:a16="http://schemas.microsoft.com/office/drawing/2014/main" id="{394E020B-DF29-CD9E-9118-8AF2612C8BEB}"/>
              </a:ext>
            </a:extLst>
          </p:cNvPr>
          <p:cNvGrpSpPr/>
          <p:nvPr/>
        </p:nvGrpSpPr>
        <p:grpSpPr>
          <a:xfrm>
            <a:off x="838200" y="3429000"/>
            <a:ext cx="2802321" cy="1500068"/>
            <a:chOff x="285571" y="1058896"/>
            <a:chExt cx="5578548" cy="3353071"/>
          </a:xfrm>
        </p:grpSpPr>
        <p:pic>
          <p:nvPicPr>
            <p:cNvPr id="18" name="Picture 17">
              <a:extLst>
                <a:ext uri="{FF2B5EF4-FFF2-40B4-BE49-F238E27FC236}">
                  <a16:creationId xmlns:a16="http://schemas.microsoft.com/office/drawing/2014/main" id="{181BD6A7-A28E-6200-81F1-CE80C566F4DA}"/>
                </a:ext>
              </a:extLst>
            </p:cNvPr>
            <p:cNvPicPr>
              <a:picLocks noChangeAspect="1"/>
            </p:cNvPicPr>
            <p:nvPr/>
          </p:nvPicPr>
          <p:blipFill rotWithShape="1">
            <a:blip r:embed="rId5"/>
            <a:srcRect l="23083" r="1588"/>
            <a:stretch/>
          </p:blipFill>
          <p:spPr>
            <a:xfrm>
              <a:off x="305952" y="1058896"/>
              <a:ext cx="4202253" cy="2970639"/>
            </a:xfrm>
            <a:prstGeom prst="rect">
              <a:avLst/>
            </a:prstGeom>
          </p:spPr>
        </p:pic>
        <p:sp>
          <p:nvSpPr>
            <p:cNvPr id="19" name="TextBox 18">
              <a:extLst>
                <a:ext uri="{FF2B5EF4-FFF2-40B4-BE49-F238E27FC236}">
                  <a16:creationId xmlns:a16="http://schemas.microsoft.com/office/drawing/2014/main" id="{F9C1AAF7-3F68-9A46-699F-4B4F700AD89A}"/>
                </a:ext>
              </a:extLst>
            </p:cNvPr>
            <p:cNvSpPr txBox="1"/>
            <p:nvPr/>
          </p:nvSpPr>
          <p:spPr>
            <a:xfrm>
              <a:off x="285571" y="4029536"/>
              <a:ext cx="5578548" cy="382431"/>
            </a:xfrm>
            <a:prstGeom prst="rect">
              <a:avLst/>
            </a:prstGeom>
            <a:noFill/>
          </p:spPr>
          <p:txBody>
            <a:bodyPr wrap="square" rtlCol="0">
              <a:spAutoFit/>
            </a:bodyPr>
            <a:lstStyle/>
            <a:p>
              <a:r>
                <a:rPr lang="en-GB" sz="900" i="1" dirty="0">
                  <a:solidFill>
                    <a:schemeClr val="bg1"/>
                  </a:solidFill>
                  <a:latin typeface="Source Sans Pro" panose="020B0503030403020204" pitchFamily="34" charset="0"/>
                  <a:ea typeface="Source Sans Pro" panose="020B0503030403020204" pitchFamily="34" charset="0"/>
                </a:rPr>
                <a:t>Flood barriers in Oxford ©</a:t>
              </a:r>
              <a:r>
                <a:rPr lang="en-GB" sz="900" i="1" dirty="0">
                  <a:solidFill>
                    <a:schemeClr val="bg1"/>
                  </a:solidFill>
                  <a:latin typeface="Source Sans Pro" panose="020B0503030403020204" pitchFamily="34" charset="0"/>
                  <a:ea typeface="Source Sans Pro" panose="020B0503030403020204" pitchFamily="34" charset="0"/>
                  <a:hlinkClick r:id="rId6"/>
                </a:rPr>
                <a:t>Environment Agency</a:t>
              </a:r>
              <a:endParaRPr lang="en-GB" sz="900" i="1" dirty="0">
                <a:solidFill>
                  <a:schemeClr val="bg1"/>
                </a:solidFill>
                <a:latin typeface="Source Sans Pro" panose="020B0503030403020204" pitchFamily="34" charset="0"/>
                <a:ea typeface="Source Sans Pro" panose="020B0503030403020204" pitchFamily="34" charset="0"/>
              </a:endParaRPr>
            </a:p>
          </p:txBody>
        </p:sp>
      </p:grpSp>
      <p:pic>
        <p:nvPicPr>
          <p:cNvPr id="20" name="Picture 19" descr="NHS At Work Rota - Liaison Group">
            <a:extLst>
              <a:ext uri="{FF2B5EF4-FFF2-40B4-BE49-F238E27FC236}">
                <a16:creationId xmlns:a16="http://schemas.microsoft.com/office/drawing/2014/main" id="{2A4CA100-A2A3-5901-BDB2-06F387E8FB43}"/>
              </a:ext>
            </a:extLst>
          </p:cNvPr>
          <p:cNvPicPr>
            <a:picLocks noChangeAspect="1"/>
          </p:cNvPicPr>
          <p:nvPr/>
        </p:nvPicPr>
        <p:blipFill>
          <a:blip r:embed="rId7"/>
          <a:stretch>
            <a:fillRect/>
          </a:stretch>
        </p:blipFill>
        <p:spPr>
          <a:xfrm>
            <a:off x="4916931" y="3331198"/>
            <a:ext cx="1776527" cy="1325563"/>
          </a:xfrm>
          <a:prstGeom prst="rect">
            <a:avLst/>
          </a:prstGeom>
        </p:spPr>
      </p:pic>
      <p:pic>
        <p:nvPicPr>
          <p:cNvPr id="21" name="Picture 20" descr="Man wearing a mask">
            <a:extLst>
              <a:ext uri="{FF2B5EF4-FFF2-40B4-BE49-F238E27FC236}">
                <a16:creationId xmlns:a16="http://schemas.microsoft.com/office/drawing/2014/main" id="{CBF8BE98-70A7-44BB-DABE-32B5E1503E79}"/>
              </a:ext>
            </a:extLst>
          </p:cNvPr>
          <p:cNvPicPr>
            <a:picLocks noChangeAspect="1"/>
          </p:cNvPicPr>
          <p:nvPr/>
        </p:nvPicPr>
        <p:blipFill>
          <a:blip r:embed="rId8">
            <a:extLst>
              <a:ext uri="{28A0092B-C50C-407E-A947-70E740481C1C}">
                <a14:useLocalDpi xmlns:a14="http://schemas.microsoft.com/office/drawing/2010/main" val="0"/>
              </a:ext>
            </a:extLst>
          </a:blip>
          <a:srcRect l="9695" r="17796"/>
          <a:stretch/>
        </p:blipFill>
        <p:spPr>
          <a:xfrm>
            <a:off x="6169872" y="4324190"/>
            <a:ext cx="1688100" cy="1552090"/>
          </a:xfrm>
          <a:prstGeom prst="rect">
            <a:avLst/>
          </a:prstGeom>
        </p:spPr>
      </p:pic>
      <p:pic>
        <p:nvPicPr>
          <p:cNvPr id="22" name="Picture 21">
            <a:extLst>
              <a:ext uri="{FF2B5EF4-FFF2-40B4-BE49-F238E27FC236}">
                <a16:creationId xmlns:a16="http://schemas.microsoft.com/office/drawing/2014/main" id="{4A7B5422-0021-F844-C82C-0A4B16F9765A}"/>
              </a:ext>
            </a:extLst>
          </p:cNvPr>
          <p:cNvPicPr>
            <a:picLocks noChangeAspect="1"/>
          </p:cNvPicPr>
          <p:nvPr/>
        </p:nvPicPr>
        <p:blipFill>
          <a:blip r:embed="rId9"/>
          <a:srcRect t="6972" r="52008"/>
          <a:stretch/>
        </p:blipFill>
        <p:spPr>
          <a:xfrm>
            <a:off x="9816109" y="3894820"/>
            <a:ext cx="1537691" cy="2021598"/>
          </a:xfrm>
          <a:prstGeom prst="rect">
            <a:avLst/>
          </a:prstGeom>
        </p:spPr>
      </p:pic>
      <p:pic>
        <p:nvPicPr>
          <p:cNvPr id="23" name="Picture 22" descr="A close-up of a text&#10;&#10;Description automatically generated">
            <a:extLst>
              <a:ext uri="{FF2B5EF4-FFF2-40B4-BE49-F238E27FC236}">
                <a16:creationId xmlns:a16="http://schemas.microsoft.com/office/drawing/2014/main" id="{692B471C-130E-2565-025A-78E795072448}"/>
              </a:ext>
            </a:extLst>
          </p:cNvPr>
          <p:cNvPicPr>
            <a:picLocks noChangeAspect="1"/>
          </p:cNvPicPr>
          <p:nvPr/>
        </p:nvPicPr>
        <p:blipFill>
          <a:blip r:embed="rId10"/>
          <a:srcRect l="2493" t="7111" r="10249" b="4372"/>
          <a:stretch/>
        </p:blipFill>
        <p:spPr>
          <a:xfrm>
            <a:off x="8232058" y="3332283"/>
            <a:ext cx="1983096" cy="1251339"/>
          </a:xfrm>
          <a:prstGeom prst="rect">
            <a:avLst/>
          </a:prstGeom>
        </p:spPr>
      </p:pic>
    </p:spTree>
    <p:extLst>
      <p:ext uri="{BB962C8B-B14F-4D97-AF65-F5344CB8AC3E}">
        <p14:creationId xmlns:p14="http://schemas.microsoft.com/office/powerpoint/2010/main" val="2997849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ECA63-C3B3-9343-560F-C23CDA3F415B}"/>
              </a:ext>
            </a:extLst>
          </p:cNvPr>
          <p:cNvSpPr>
            <a:spLocks noGrp="1"/>
          </p:cNvSpPr>
          <p:nvPr>
            <p:ph type="title"/>
          </p:nvPr>
        </p:nvSpPr>
        <p:spPr/>
        <p:txBody>
          <a:bodyPr/>
          <a:lstStyle/>
          <a:p>
            <a:r>
              <a:rPr lang="en-GB" dirty="0"/>
              <a:t>Adaptation Policy and Requirements</a:t>
            </a:r>
          </a:p>
        </p:txBody>
      </p:sp>
      <p:pic>
        <p:nvPicPr>
          <p:cNvPr id="4" name="Picture 3" descr="A white text on a purple background&#10;&#10;Description automatically generated">
            <a:extLst>
              <a:ext uri="{FF2B5EF4-FFF2-40B4-BE49-F238E27FC236}">
                <a16:creationId xmlns:a16="http://schemas.microsoft.com/office/drawing/2014/main" id="{E89FFC9F-80C2-4CFA-E350-836C27AC1A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2488"/>
          <a:stretch/>
        </p:blipFill>
        <p:spPr bwMode="auto">
          <a:xfrm>
            <a:off x="810256" y="2581203"/>
            <a:ext cx="3180858" cy="1185657"/>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C4C5B96-07D7-A45D-9B47-9CA3DD5A331A}"/>
              </a:ext>
            </a:extLst>
          </p:cNvPr>
          <p:cNvPicPr>
            <a:picLocks noChangeAspect="1"/>
          </p:cNvPicPr>
          <p:nvPr/>
        </p:nvPicPr>
        <p:blipFill>
          <a:blip r:embed="rId4"/>
          <a:srcRect r="8983"/>
          <a:stretch/>
        </p:blipFill>
        <p:spPr>
          <a:xfrm>
            <a:off x="838200" y="1708026"/>
            <a:ext cx="2048691" cy="719489"/>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6" name="Picture 2" descr="United Kingdom: DEFRA launches £300,000 fund to boost the certification ...">
            <a:extLst>
              <a:ext uri="{FF2B5EF4-FFF2-40B4-BE49-F238E27FC236}">
                <a16:creationId xmlns:a16="http://schemas.microsoft.com/office/drawing/2014/main" id="{691E2D25-BF34-818F-AAC1-342AA246CA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856" t="23665" r="14234" b="4438"/>
          <a:stretch/>
        </p:blipFill>
        <p:spPr bwMode="auto">
          <a:xfrm>
            <a:off x="4299797" y="1582303"/>
            <a:ext cx="1508775" cy="872827"/>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A78B77D-2D34-F19F-AD5D-E3BC287EC8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9797" y="2581203"/>
            <a:ext cx="2438432" cy="3040124"/>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Picture 12" descr="A graphic of a light bulb with a green landscape and people walking&#10;&#10;Description automatically generated">
            <a:extLst>
              <a:ext uri="{FF2B5EF4-FFF2-40B4-BE49-F238E27FC236}">
                <a16:creationId xmlns:a16="http://schemas.microsoft.com/office/drawing/2014/main" id="{6A7668AD-A632-4FAE-2B71-89CCC46AF2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2204" y="2710531"/>
            <a:ext cx="2640693" cy="2664627"/>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10" descr="A close-up of a text&#10;&#10;Description automatically generated">
            <a:extLst>
              <a:ext uri="{FF2B5EF4-FFF2-40B4-BE49-F238E27FC236}">
                <a16:creationId xmlns:a16="http://schemas.microsoft.com/office/drawing/2014/main" id="{91FFB231-029B-62F2-997A-C95F823D2FE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41613"/>
          <a:stretch/>
        </p:blipFill>
        <p:spPr bwMode="auto">
          <a:xfrm>
            <a:off x="8306135" y="4380885"/>
            <a:ext cx="3574184" cy="1269406"/>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16CD3BA-6BA5-C8A6-ECA3-139AF68A8B37}"/>
              </a:ext>
            </a:extLst>
          </p:cNvPr>
          <p:cNvPicPr>
            <a:picLocks noChangeAspect="1"/>
          </p:cNvPicPr>
          <p:nvPr/>
        </p:nvPicPr>
        <p:blipFill>
          <a:blip r:embed="rId9"/>
          <a:srcRect r="15306"/>
          <a:stretch/>
        </p:blipFill>
        <p:spPr>
          <a:xfrm>
            <a:off x="8973686" y="1756346"/>
            <a:ext cx="944319" cy="687686"/>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6013F9CC-6592-F2B0-1CF7-0164C3FC4899}"/>
              </a:ext>
            </a:extLst>
          </p:cNvPr>
          <p:cNvPicPr>
            <a:picLocks noChangeAspect="1"/>
          </p:cNvPicPr>
          <p:nvPr/>
        </p:nvPicPr>
        <p:blipFill>
          <a:blip r:embed="rId10"/>
          <a:stretch>
            <a:fillRect/>
          </a:stretch>
        </p:blipFill>
        <p:spPr>
          <a:xfrm>
            <a:off x="7892204" y="1554688"/>
            <a:ext cx="827863" cy="872827"/>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A blue text on a white background&#10;&#10;AI-generated content may be incorrect.">
            <a:extLst>
              <a:ext uri="{FF2B5EF4-FFF2-40B4-BE49-F238E27FC236}">
                <a16:creationId xmlns:a16="http://schemas.microsoft.com/office/drawing/2014/main" id="{9CC4088B-9708-3849-E094-657D19D01E89}"/>
              </a:ext>
            </a:extLst>
          </p:cNvPr>
          <p:cNvPicPr>
            <a:picLocks noChangeAspect="1"/>
          </p:cNvPicPr>
          <p:nvPr/>
        </p:nvPicPr>
        <p:blipFill>
          <a:blip r:embed="rId11"/>
          <a:srcRect r="559" b="1136"/>
          <a:stretch/>
        </p:blipFill>
        <p:spPr>
          <a:xfrm>
            <a:off x="1221139" y="3265558"/>
            <a:ext cx="4586905" cy="1115327"/>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a:extLst>
              <a:ext uri="{FF2B5EF4-FFF2-40B4-BE49-F238E27FC236}">
                <a16:creationId xmlns:a16="http://schemas.microsoft.com/office/drawing/2014/main" id="{38243DCE-B0B0-D675-9904-581EF93D63A2}"/>
              </a:ext>
            </a:extLst>
          </p:cNvPr>
          <p:cNvSpPr txBox="1"/>
          <p:nvPr/>
        </p:nvSpPr>
        <p:spPr>
          <a:xfrm>
            <a:off x="7049910" y="6512753"/>
            <a:ext cx="5142090" cy="261610"/>
          </a:xfrm>
          <a:prstGeom prst="rect">
            <a:avLst/>
          </a:prstGeom>
          <a:noFill/>
        </p:spPr>
        <p:txBody>
          <a:bodyPr wrap="square">
            <a:spAutoFit/>
          </a:bodyPr>
          <a:lstStyle/>
          <a:p>
            <a:r>
              <a:rPr lang="en-GB" sz="1100" b="0" i="0" dirty="0">
                <a:solidFill>
                  <a:schemeClr val="tx2"/>
                </a:solidFill>
                <a:effectLst/>
                <a:latin typeface="Source Sans Pro" panose="020B0503030403020204" pitchFamily="34" charset="0"/>
                <a:ea typeface="Source Sans Pro" panose="020B0503030403020204" pitchFamily="34" charset="0"/>
                <a:hlinkClick r:id="rId12">
                  <a:extLst>
                    <a:ext uri="{A12FA001-AC4F-418D-AE19-62706E023703}">
                      <ahyp:hlinkClr xmlns:ahyp="http://schemas.microsoft.com/office/drawing/2018/hyperlinkcolor" val="tx"/>
                    </a:ext>
                  </a:extLst>
                </a:hlinkClick>
              </a:rPr>
              <a:t>https://www.england.nhs.uk/long-read/4th-health-and-climate-adaptation-report/</a:t>
            </a:r>
            <a:endParaRPr lang="en-GB" sz="1100" b="0" i="0" dirty="0">
              <a:solidFill>
                <a:schemeClr val="tx2"/>
              </a:solidFill>
              <a:effectLst/>
              <a:latin typeface="Source Sans Pro" panose="020B0503030403020204" pitchFamily="34" charset="0"/>
              <a:ea typeface="Source Sans Pro" panose="020B0503030403020204" pitchFamily="34" charset="0"/>
            </a:endParaRPr>
          </a:p>
        </p:txBody>
      </p:sp>
      <p:sp>
        <p:nvSpPr>
          <p:cNvPr id="17" name="TextBox 16">
            <a:extLst>
              <a:ext uri="{FF2B5EF4-FFF2-40B4-BE49-F238E27FC236}">
                <a16:creationId xmlns:a16="http://schemas.microsoft.com/office/drawing/2014/main" id="{B64805DD-C677-977E-B3EE-3983B5253068}"/>
              </a:ext>
            </a:extLst>
          </p:cNvPr>
          <p:cNvSpPr txBox="1"/>
          <p:nvPr/>
        </p:nvSpPr>
        <p:spPr>
          <a:xfrm>
            <a:off x="6870782" y="6284074"/>
            <a:ext cx="5321218" cy="261610"/>
          </a:xfrm>
          <a:prstGeom prst="rect">
            <a:avLst/>
          </a:prstGeom>
          <a:noFill/>
        </p:spPr>
        <p:txBody>
          <a:bodyPr wrap="square">
            <a:spAutoFit/>
          </a:bodyPr>
          <a:lstStyle/>
          <a:p>
            <a:r>
              <a:rPr lang="en-GB" sz="1100" dirty="0">
                <a:latin typeface="Source Sans Pro" panose="020B0503030403020204" pitchFamily="34" charset="0"/>
                <a:ea typeface="Source Sans Pro" panose="020B0503030403020204" pitchFamily="34" charset="0"/>
                <a:hlinkClick r:id="rId13">
                  <a:extLst>
                    <a:ext uri="{A12FA001-AC4F-418D-AE19-62706E023703}">
                      <ahyp:hlinkClr xmlns:ahyp="http://schemas.microsoft.com/office/drawing/2018/hyperlinkcolor" val="tx"/>
                    </a:ext>
                  </a:extLst>
                </a:hlinkClick>
              </a:rPr>
              <a:t>https://www.theccc.org.uk/publication/progress-in-adapting-to-climate-change-2025/</a:t>
            </a:r>
            <a:endParaRPr lang="en-GB" sz="1100" dirty="0">
              <a:latin typeface="Source Sans Pro" panose="020B0503030403020204" pitchFamily="34" charset="0"/>
              <a:ea typeface="Source Sans Pro" panose="020B0503030403020204" pitchFamily="34" charset="0"/>
            </a:endParaRPr>
          </a:p>
        </p:txBody>
      </p:sp>
      <p:sp>
        <p:nvSpPr>
          <p:cNvPr id="19" name="TextBox 18">
            <a:extLst>
              <a:ext uri="{FF2B5EF4-FFF2-40B4-BE49-F238E27FC236}">
                <a16:creationId xmlns:a16="http://schemas.microsoft.com/office/drawing/2014/main" id="{1E9EBE8E-6C12-E430-0B71-0E00B7742CC4}"/>
              </a:ext>
            </a:extLst>
          </p:cNvPr>
          <p:cNvSpPr txBox="1"/>
          <p:nvPr/>
        </p:nvSpPr>
        <p:spPr>
          <a:xfrm>
            <a:off x="6572127" y="6073362"/>
            <a:ext cx="6097656" cy="261610"/>
          </a:xfrm>
          <a:prstGeom prst="rect">
            <a:avLst/>
          </a:prstGeom>
          <a:noFill/>
        </p:spPr>
        <p:txBody>
          <a:bodyPr wrap="square">
            <a:spAutoFit/>
          </a:bodyPr>
          <a:lstStyle/>
          <a:p>
            <a:r>
              <a:rPr lang="en-GB" sz="1100" dirty="0">
                <a:latin typeface="Source Sans Pro" panose="020B0503030403020204" pitchFamily="34" charset="0"/>
                <a:ea typeface="Source Sans Pro" panose="020B0503030403020204" pitchFamily="34" charset="0"/>
                <a:hlinkClick r:id="rId14">
                  <a:extLst>
                    <a:ext uri="{A12FA001-AC4F-418D-AE19-62706E023703}">
                      <ahyp:hlinkClr xmlns:ahyp="http://schemas.microsoft.com/office/drawing/2018/hyperlinkcolor" val="tx"/>
                    </a:ext>
                  </a:extLst>
                </a:hlinkClick>
              </a:rPr>
              <a:t>https://www.gov.uk/government/publications/third-national-adaptation-programme-nap3</a:t>
            </a:r>
            <a:endParaRPr lang="en-GB" sz="11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0015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AA5C5-EAD5-C9EE-68E3-33EFC02B71B6}"/>
              </a:ext>
            </a:extLst>
          </p:cNvPr>
          <p:cNvSpPr>
            <a:spLocks noGrp="1"/>
          </p:cNvSpPr>
          <p:nvPr>
            <p:ph type="title"/>
          </p:nvPr>
        </p:nvSpPr>
        <p:spPr/>
        <p:txBody>
          <a:bodyPr/>
          <a:lstStyle/>
          <a:p>
            <a:r>
              <a:rPr lang="en-GB" dirty="0"/>
              <a:t>Adaptation Policy and Requirements</a:t>
            </a:r>
          </a:p>
        </p:txBody>
      </p:sp>
      <p:sp>
        <p:nvSpPr>
          <p:cNvPr id="5" name="Content Placeholder 4">
            <a:extLst>
              <a:ext uri="{FF2B5EF4-FFF2-40B4-BE49-F238E27FC236}">
                <a16:creationId xmlns:a16="http://schemas.microsoft.com/office/drawing/2014/main" id="{B69BF593-C925-D75C-502B-02D9B9360388}"/>
              </a:ext>
            </a:extLst>
          </p:cNvPr>
          <p:cNvSpPr>
            <a:spLocks noGrp="1"/>
          </p:cNvSpPr>
          <p:nvPr>
            <p:ph idx="1"/>
          </p:nvPr>
        </p:nvSpPr>
        <p:spPr/>
        <p:txBody>
          <a:bodyPr/>
          <a:lstStyle/>
          <a:p>
            <a:r>
              <a:rPr lang="en-GB" dirty="0"/>
              <a:t>Climate Change Risk Assessment tool</a:t>
            </a:r>
          </a:p>
          <a:p>
            <a:endParaRPr lang="en-GB" dirty="0"/>
          </a:p>
          <a:p>
            <a:r>
              <a:rPr lang="en-GB" dirty="0"/>
              <a:t>Climate Adaptation Framework</a:t>
            </a:r>
          </a:p>
          <a:p>
            <a:endParaRPr lang="en-GB" dirty="0"/>
          </a:p>
          <a:p>
            <a:r>
              <a:rPr lang="en-GB" dirty="0"/>
              <a:t>Green Plan Guidance</a:t>
            </a:r>
          </a:p>
        </p:txBody>
      </p:sp>
      <p:pic>
        <p:nvPicPr>
          <p:cNvPr id="15" name="Picture 14">
            <a:extLst>
              <a:ext uri="{FF2B5EF4-FFF2-40B4-BE49-F238E27FC236}">
                <a16:creationId xmlns:a16="http://schemas.microsoft.com/office/drawing/2014/main" id="{F29FAD1D-5C3D-5FBC-1973-F3C142C4D228}"/>
              </a:ext>
            </a:extLst>
          </p:cNvPr>
          <p:cNvPicPr>
            <a:picLocks noChangeAspect="1"/>
          </p:cNvPicPr>
          <p:nvPr/>
        </p:nvPicPr>
        <p:blipFill>
          <a:blip r:embed="rId3"/>
          <a:stretch>
            <a:fillRect/>
          </a:stretch>
        </p:blipFill>
        <p:spPr>
          <a:xfrm>
            <a:off x="7934751" y="1690688"/>
            <a:ext cx="3065028" cy="1383072"/>
          </a:xfrm>
          <a:prstGeom prst="rect">
            <a:avLst/>
          </a:prstGeom>
        </p:spPr>
      </p:pic>
      <p:pic>
        <p:nvPicPr>
          <p:cNvPr id="14" name="Picture 13" descr="A person and person standing next to each other&#10;&#10;Description automatically generated">
            <a:extLst>
              <a:ext uri="{FF2B5EF4-FFF2-40B4-BE49-F238E27FC236}">
                <a16:creationId xmlns:a16="http://schemas.microsoft.com/office/drawing/2014/main" id="{BC81E40A-AFF1-2717-477D-448645D42770}"/>
              </a:ext>
            </a:extLst>
          </p:cNvPr>
          <p:cNvPicPr>
            <a:picLocks noChangeAspect="1"/>
          </p:cNvPicPr>
          <p:nvPr/>
        </p:nvPicPr>
        <p:blipFill>
          <a:blip r:embed="rId4">
            <a:extLst>
              <a:ext uri="{28A0092B-C50C-407E-A947-70E740481C1C}">
                <a14:useLocalDpi xmlns:a14="http://schemas.microsoft.com/office/drawing/2010/main" val="0"/>
              </a:ext>
            </a:extLst>
          </a:blip>
          <a:srcRect r="38687"/>
          <a:stretch/>
        </p:blipFill>
        <p:spPr>
          <a:xfrm>
            <a:off x="7054209" y="2553026"/>
            <a:ext cx="2149997" cy="2106961"/>
          </a:xfrm>
          <a:prstGeom prst="rect">
            <a:avLst/>
          </a:prstGeom>
        </p:spPr>
      </p:pic>
      <p:pic>
        <p:nvPicPr>
          <p:cNvPr id="11" name="Picture 10">
            <a:extLst>
              <a:ext uri="{FF2B5EF4-FFF2-40B4-BE49-F238E27FC236}">
                <a16:creationId xmlns:a16="http://schemas.microsoft.com/office/drawing/2014/main" id="{DD9DF0DB-6CDC-2468-9DBB-7C8DD9828397}"/>
              </a:ext>
            </a:extLst>
          </p:cNvPr>
          <p:cNvPicPr>
            <a:picLocks noChangeAspect="1"/>
          </p:cNvPicPr>
          <p:nvPr/>
        </p:nvPicPr>
        <p:blipFill>
          <a:blip r:embed="rId5"/>
          <a:srcRect t="10527"/>
          <a:stretch/>
        </p:blipFill>
        <p:spPr>
          <a:xfrm>
            <a:off x="8899498" y="3339896"/>
            <a:ext cx="2291283" cy="2278583"/>
          </a:xfrm>
          <a:prstGeom prst="rect">
            <a:avLst/>
          </a:prstGeom>
        </p:spPr>
      </p:pic>
    </p:spTree>
    <p:extLst>
      <p:ext uri="{BB962C8B-B14F-4D97-AF65-F5344CB8AC3E}">
        <p14:creationId xmlns:p14="http://schemas.microsoft.com/office/powerpoint/2010/main" val="2386478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88E37-95DF-2216-30A3-47D200D94725}"/>
              </a:ext>
            </a:extLst>
          </p:cNvPr>
          <p:cNvSpPr>
            <a:spLocks noGrp="1"/>
          </p:cNvSpPr>
          <p:nvPr>
            <p:ph type="title"/>
          </p:nvPr>
        </p:nvSpPr>
        <p:spPr/>
        <p:txBody>
          <a:bodyPr/>
          <a:lstStyle/>
          <a:p>
            <a:r>
              <a:rPr lang="en-GB" dirty="0"/>
              <a:t>Embedding Adaptation </a:t>
            </a:r>
          </a:p>
        </p:txBody>
      </p:sp>
      <p:pic>
        <p:nvPicPr>
          <p:cNvPr id="4" name="Content Placeholder 4" descr="A book cover with a couple of people talking&#10;&#10;AI-generated content may be incorrect.">
            <a:extLst>
              <a:ext uri="{FF2B5EF4-FFF2-40B4-BE49-F238E27FC236}">
                <a16:creationId xmlns:a16="http://schemas.microsoft.com/office/drawing/2014/main" id="{74F729B9-54FB-CAE0-51B1-40E538126BBF}"/>
              </a:ext>
            </a:extLst>
          </p:cNvPr>
          <p:cNvPicPr>
            <a:picLocks noChangeAspect="1"/>
          </p:cNvPicPr>
          <p:nvPr/>
        </p:nvPicPr>
        <p:blipFill>
          <a:blip r:embed="rId2"/>
          <a:stretch>
            <a:fillRect/>
          </a:stretch>
        </p:blipFill>
        <p:spPr>
          <a:xfrm>
            <a:off x="3057429" y="1502377"/>
            <a:ext cx="6077142" cy="4275138"/>
          </a:xfrm>
          <a:prstGeom prst="rect">
            <a:avLst/>
          </a:prstGeom>
          <a:noFill/>
        </p:spPr>
      </p:pic>
      <p:sp>
        <p:nvSpPr>
          <p:cNvPr id="5" name="TextBox 4">
            <a:extLst>
              <a:ext uri="{FF2B5EF4-FFF2-40B4-BE49-F238E27FC236}">
                <a16:creationId xmlns:a16="http://schemas.microsoft.com/office/drawing/2014/main" id="{4677195A-17BE-9F51-5AAF-DF3FF9F830B6}"/>
              </a:ext>
            </a:extLst>
          </p:cNvPr>
          <p:cNvSpPr txBox="1"/>
          <p:nvPr/>
        </p:nvSpPr>
        <p:spPr>
          <a:xfrm>
            <a:off x="5679806" y="6492875"/>
            <a:ext cx="6512194" cy="261598"/>
          </a:xfrm>
          <a:prstGeom prst="rect">
            <a:avLst/>
          </a:prstGeom>
          <a:noFill/>
        </p:spPr>
        <p:txBody>
          <a:bodyPr rot="0" spcFirstLastPara="0" vertOverflow="overflow" horzOverflow="overflow" vert="horz" wrap="square" lIns="91428" tIns="45714" rIns="91428" bIns="45714" numCol="1" spcCol="0" rtlCol="0" fromWordArt="0" anchor="t" anchorCtr="0" forceAA="0" compatLnSpc="1">
            <a:prstTxWarp prst="textNoShape">
              <a:avLst/>
            </a:prstTxWarp>
            <a:sp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lang="en-US" sz="1100" dirty="0">
                <a:latin typeface="Source Sans Pro" panose="020B0503030403020204" pitchFamily="34" charset="0"/>
                <a:ea typeface="Source Sans Pro" panose="020B0503030403020204" pitchFamily="34" charset="0"/>
                <a:hlinkClick r:id="rId3">
                  <a:extLst>
                    <a:ext uri="{A12FA001-AC4F-418D-AE19-62706E023703}">
                      <ahyp:hlinkClr xmlns:ahyp="http://schemas.microsoft.com/office/drawing/2018/hyperlinkcolor" val="tx"/>
                    </a:ext>
                  </a:extLst>
                </a:hlinkClick>
              </a:rPr>
              <a:t>https://www.england.nhs.uk/long-read/a-climate-adaptation-framework-for-nhs-organisations-in-england/</a:t>
            </a:r>
            <a:endParaRPr lang="en-GB" sz="1100" dirty="0">
              <a:latin typeface="Source Sans Pro" panose="020B0503030403020204" pitchFamily="34" charset="0"/>
              <a:ea typeface="Source Sans Pro" panose="020B0503030403020204" pitchFamily="34" charset="0"/>
            </a:endParaRPr>
          </a:p>
        </p:txBody>
      </p:sp>
      <p:sp>
        <p:nvSpPr>
          <p:cNvPr id="6" name="Rectangle: Rounded Corners 5">
            <a:extLst>
              <a:ext uri="{FF2B5EF4-FFF2-40B4-BE49-F238E27FC236}">
                <a16:creationId xmlns:a16="http://schemas.microsoft.com/office/drawing/2014/main" id="{2DD17635-A283-1EBD-07B2-8ECC84039B41}"/>
              </a:ext>
            </a:extLst>
          </p:cNvPr>
          <p:cNvSpPr/>
          <p:nvPr/>
        </p:nvSpPr>
        <p:spPr>
          <a:xfrm>
            <a:off x="8397313" y="1367441"/>
            <a:ext cx="2402482" cy="968519"/>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28" tIns="45714" rIns="91428" bIns="45714"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41E1B"/>
                </a:solidFill>
                <a:effectLst/>
                <a:uLnTx/>
                <a:uFillTx/>
                <a:latin typeface="Source Sans Pro" panose="020B0503030403020204" pitchFamily="34" charset="0"/>
                <a:ea typeface="Source Sans Pro" panose="020B0503030403020204" pitchFamily="34" charset="0"/>
                <a:cs typeface="+mn-lt"/>
              </a:rPr>
              <a:t>Now official NHS Guidance</a:t>
            </a:r>
            <a:endParaRPr kumimoji="0" lang="en-US" sz="1800" b="1" i="0" u="none" strike="noStrike" kern="1200" cap="none" spc="0" normalizeH="0" baseline="0" noProof="0" dirty="0">
              <a:ln>
                <a:noFill/>
              </a:ln>
              <a:solidFill>
                <a:srgbClr val="EFECE9"/>
              </a:solidFill>
              <a:effectLst/>
              <a:uLnTx/>
              <a:uFillTx/>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375216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C66D4-038E-AFCF-4E75-F950482E7004}"/>
              </a:ext>
            </a:extLst>
          </p:cNvPr>
          <p:cNvSpPr>
            <a:spLocks noGrp="1"/>
          </p:cNvSpPr>
          <p:nvPr>
            <p:ph type="title"/>
          </p:nvPr>
        </p:nvSpPr>
        <p:spPr/>
        <p:txBody>
          <a:bodyPr/>
          <a:lstStyle/>
          <a:p>
            <a:r>
              <a:rPr lang="en-GB" dirty="0"/>
              <a:t>The Climate Adaptation Framework</a:t>
            </a:r>
          </a:p>
        </p:txBody>
      </p:sp>
      <p:sp>
        <p:nvSpPr>
          <p:cNvPr id="3" name="Content Placeholder 2">
            <a:extLst>
              <a:ext uri="{FF2B5EF4-FFF2-40B4-BE49-F238E27FC236}">
                <a16:creationId xmlns:a16="http://schemas.microsoft.com/office/drawing/2014/main" id="{EC8445B3-0FF4-EAED-9123-1DD89DFDA80C}"/>
              </a:ext>
            </a:extLst>
          </p:cNvPr>
          <p:cNvSpPr>
            <a:spLocks noGrp="1"/>
          </p:cNvSpPr>
          <p:nvPr>
            <p:ph idx="1"/>
          </p:nvPr>
        </p:nvSpPr>
        <p:spPr>
          <a:xfrm>
            <a:off x="838200" y="1690688"/>
            <a:ext cx="10515600" cy="3908425"/>
          </a:xfrm>
        </p:spPr>
        <p:txBody>
          <a:bodyPr/>
          <a:lstStyle/>
          <a:p>
            <a:r>
              <a:rPr lang="en-GB" sz="2400" dirty="0"/>
              <a:t>Based on the concept that an organisation has a level of ‘</a:t>
            </a:r>
            <a:r>
              <a:rPr lang="en-GB" sz="2400" b="1" dirty="0"/>
              <a:t>capability</a:t>
            </a:r>
            <a:r>
              <a:rPr lang="en-GB" sz="2400" dirty="0"/>
              <a:t>’ that determines its ability to deliver climate adaptation. This is multi-faceted, comprising four adaptation capabilities and maturity stages.</a:t>
            </a:r>
          </a:p>
          <a:p>
            <a:endParaRPr lang="en-GB" dirty="0"/>
          </a:p>
        </p:txBody>
      </p:sp>
      <p:pic>
        <p:nvPicPr>
          <p:cNvPr id="5" name="Picture 4" descr="A close-up of a logo&#10;&#10;Description automatically generated">
            <a:extLst>
              <a:ext uri="{FF2B5EF4-FFF2-40B4-BE49-F238E27FC236}">
                <a16:creationId xmlns:a16="http://schemas.microsoft.com/office/drawing/2014/main" id="{E3E11B6E-A69D-F1DE-72B7-DC6EE7A021AD}"/>
              </a:ext>
            </a:extLst>
          </p:cNvPr>
          <p:cNvPicPr>
            <a:picLocks noChangeAspect="1"/>
          </p:cNvPicPr>
          <p:nvPr/>
        </p:nvPicPr>
        <p:blipFill>
          <a:blip r:embed="rId3">
            <a:extLst>
              <a:ext uri="{28A0092B-C50C-407E-A947-70E740481C1C}">
                <a14:useLocalDpi xmlns:a14="http://schemas.microsoft.com/office/drawing/2010/main" val="0"/>
              </a:ext>
            </a:extLst>
          </a:blip>
          <a:srcRect r="76631"/>
          <a:stretch/>
        </p:blipFill>
        <p:spPr>
          <a:xfrm>
            <a:off x="571563" y="2756390"/>
            <a:ext cx="2244715" cy="1866799"/>
          </a:xfrm>
          <a:prstGeom prst="rect">
            <a:avLst/>
          </a:prstGeom>
        </p:spPr>
      </p:pic>
      <p:sp>
        <p:nvSpPr>
          <p:cNvPr id="6" name="TextBox 5">
            <a:extLst>
              <a:ext uri="{FF2B5EF4-FFF2-40B4-BE49-F238E27FC236}">
                <a16:creationId xmlns:a16="http://schemas.microsoft.com/office/drawing/2014/main" id="{420D0C22-E763-B9C5-C560-792E35A940F4}"/>
              </a:ext>
            </a:extLst>
          </p:cNvPr>
          <p:cNvSpPr txBox="1"/>
          <p:nvPr/>
        </p:nvSpPr>
        <p:spPr>
          <a:xfrm>
            <a:off x="628936" y="4570829"/>
            <a:ext cx="2302126" cy="1234056"/>
          </a:xfrm>
          <a:prstGeom prst="rect">
            <a:avLst/>
          </a:prstGeom>
          <a:noFill/>
        </p:spPr>
        <p:txBody>
          <a:bodyPr wrap="square" rtlCol="0">
            <a:spAutoFit/>
          </a:bodyPr>
          <a:lstStyle/>
          <a:p>
            <a:pPr marL="0" marR="0" lvl="0" indent="0" algn="l" defTabSz="457154" rtl="0" eaLnBrk="1" fontAlgn="auto" latinLnBrk="0" hangingPunct="1">
              <a:lnSpc>
                <a:spcPct val="107000"/>
              </a:lnSpc>
              <a:spcBef>
                <a:spcPts val="0"/>
              </a:spcBef>
              <a:spcAft>
                <a:spcPts val="800"/>
              </a:spcAft>
              <a:buClrTx/>
              <a:buSzTx/>
              <a:buFontTx/>
              <a:buNone/>
              <a:tabLst/>
              <a:defRPr/>
            </a:pPr>
            <a:r>
              <a:rPr kumimoji="0" lang="en-GB" sz="1400" b="0" i="0" u="none" strike="noStrike" kern="100" cap="none" spc="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By understanding the challenge, we can make informed decisions based on actual or expected change.</a:t>
            </a:r>
          </a:p>
        </p:txBody>
      </p:sp>
      <p:sp>
        <p:nvSpPr>
          <p:cNvPr id="7" name="TextBox 6">
            <a:extLst>
              <a:ext uri="{FF2B5EF4-FFF2-40B4-BE49-F238E27FC236}">
                <a16:creationId xmlns:a16="http://schemas.microsoft.com/office/drawing/2014/main" id="{1C315065-6724-47B4-77D2-42935C62553F}"/>
              </a:ext>
            </a:extLst>
          </p:cNvPr>
          <p:cNvSpPr txBox="1"/>
          <p:nvPr/>
        </p:nvSpPr>
        <p:spPr>
          <a:xfrm>
            <a:off x="6495453" y="4603081"/>
            <a:ext cx="2425193" cy="1169551"/>
          </a:xfrm>
          <a:prstGeom prst="rect">
            <a:avLst/>
          </a:prstGeom>
          <a:noFill/>
        </p:spPr>
        <p:txBody>
          <a:bodyPr wrap="square" rtlCol="0">
            <a:sp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Adaptation is an ongoing challenge that requires strategic planning and implementation to achieve outcomes.</a:t>
            </a:r>
            <a:endParaRPr kumimoji="0" lang="en-GB" sz="1400" b="0" i="0" u="none" strike="noStrike" kern="1200" cap="none" spc="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endParaRPr>
          </a:p>
        </p:txBody>
      </p:sp>
      <p:sp>
        <p:nvSpPr>
          <p:cNvPr id="8" name="TextBox 7">
            <a:extLst>
              <a:ext uri="{FF2B5EF4-FFF2-40B4-BE49-F238E27FC236}">
                <a16:creationId xmlns:a16="http://schemas.microsoft.com/office/drawing/2014/main" id="{8A80E46D-B0A6-9CE1-233B-778A8183BD12}"/>
              </a:ext>
            </a:extLst>
          </p:cNvPr>
          <p:cNvSpPr txBox="1"/>
          <p:nvPr/>
        </p:nvSpPr>
        <p:spPr>
          <a:xfrm>
            <a:off x="3465202" y="4570829"/>
            <a:ext cx="2497479" cy="1384995"/>
          </a:xfrm>
          <a:prstGeom prst="rect">
            <a:avLst/>
          </a:prstGeom>
          <a:noFill/>
        </p:spPr>
        <p:txBody>
          <a:bodyPr wrap="square" rtlCol="0">
            <a:sp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Find ways to align adaptation activities with your organisation’s wider organisational strategy, eventually becoming part of business as usual. </a:t>
            </a:r>
            <a:endParaRPr kumimoji="0" lang="en-GB" sz="1400" b="0" i="0" u="none" strike="noStrike" kern="1200" cap="none" spc="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endParaRPr>
          </a:p>
        </p:txBody>
      </p:sp>
      <p:sp>
        <p:nvSpPr>
          <p:cNvPr id="9" name="TextBox 8">
            <a:extLst>
              <a:ext uri="{FF2B5EF4-FFF2-40B4-BE49-F238E27FC236}">
                <a16:creationId xmlns:a16="http://schemas.microsoft.com/office/drawing/2014/main" id="{B57B9417-8214-B74E-356F-50E72783A5DB}"/>
              </a:ext>
            </a:extLst>
          </p:cNvPr>
          <p:cNvSpPr txBox="1"/>
          <p:nvPr/>
        </p:nvSpPr>
        <p:spPr>
          <a:xfrm>
            <a:off x="9256191" y="4603081"/>
            <a:ext cx="2425193" cy="954107"/>
          </a:xfrm>
          <a:prstGeom prst="rect">
            <a:avLst/>
          </a:prstGeom>
          <a:noFill/>
        </p:spPr>
        <p:txBody>
          <a:bodyPr wrap="square" rtlCol="0">
            <a:sp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Forge connections with key partners to share ideas and find opportunities to collaborate. </a:t>
            </a:r>
            <a:endParaRPr kumimoji="0" lang="en-GB" sz="1400" b="0" i="0" u="none" strike="noStrike" kern="1200" cap="none" spc="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endParaRPr>
          </a:p>
        </p:txBody>
      </p:sp>
      <p:pic>
        <p:nvPicPr>
          <p:cNvPr id="10" name="Picture 9" descr="A close-up of a logo&#10;&#10;Description automatically generated">
            <a:extLst>
              <a:ext uri="{FF2B5EF4-FFF2-40B4-BE49-F238E27FC236}">
                <a16:creationId xmlns:a16="http://schemas.microsoft.com/office/drawing/2014/main" id="{44A592E8-89B8-603B-CAC3-4D5E31074991}"/>
              </a:ext>
            </a:extLst>
          </p:cNvPr>
          <p:cNvPicPr>
            <a:picLocks noChangeAspect="1"/>
          </p:cNvPicPr>
          <p:nvPr/>
        </p:nvPicPr>
        <p:blipFill>
          <a:blip r:embed="rId3">
            <a:extLst>
              <a:ext uri="{28A0092B-C50C-407E-A947-70E740481C1C}">
                <a14:useLocalDpi xmlns:a14="http://schemas.microsoft.com/office/drawing/2010/main" val="0"/>
              </a:ext>
            </a:extLst>
          </a:blip>
          <a:srcRect l="24955" r="50543"/>
          <a:stretch/>
        </p:blipFill>
        <p:spPr>
          <a:xfrm>
            <a:off x="3461543" y="2777483"/>
            <a:ext cx="2353568" cy="1866799"/>
          </a:xfrm>
          <a:prstGeom prst="rect">
            <a:avLst/>
          </a:prstGeom>
        </p:spPr>
      </p:pic>
      <p:pic>
        <p:nvPicPr>
          <p:cNvPr id="11" name="Picture 10" descr="A close-up of a logo&#10;&#10;Description automatically generated">
            <a:extLst>
              <a:ext uri="{FF2B5EF4-FFF2-40B4-BE49-F238E27FC236}">
                <a16:creationId xmlns:a16="http://schemas.microsoft.com/office/drawing/2014/main" id="{AF3FAB1F-60EA-8DB1-7A4F-07178DC9347D}"/>
              </a:ext>
            </a:extLst>
          </p:cNvPr>
          <p:cNvPicPr>
            <a:picLocks noChangeAspect="1"/>
          </p:cNvPicPr>
          <p:nvPr/>
        </p:nvPicPr>
        <p:blipFill>
          <a:blip r:embed="rId3">
            <a:extLst>
              <a:ext uri="{28A0092B-C50C-407E-A947-70E740481C1C}">
                <a14:useLocalDpi xmlns:a14="http://schemas.microsoft.com/office/drawing/2010/main" val="0"/>
              </a:ext>
            </a:extLst>
          </a:blip>
          <a:srcRect l="51045" r="24453"/>
          <a:stretch/>
        </p:blipFill>
        <p:spPr>
          <a:xfrm>
            <a:off x="6316424" y="2777483"/>
            <a:ext cx="2353567" cy="1866799"/>
          </a:xfrm>
          <a:prstGeom prst="rect">
            <a:avLst/>
          </a:prstGeom>
        </p:spPr>
      </p:pic>
      <p:pic>
        <p:nvPicPr>
          <p:cNvPr id="12" name="Picture 11" descr="A close-up of a logo&#10;&#10;Description automatically generated">
            <a:extLst>
              <a:ext uri="{FF2B5EF4-FFF2-40B4-BE49-F238E27FC236}">
                <a16:creationId xmlns:a16="http://schemas.microsoft.com/office/drawing/2014/main" id="{3062DFAC-8DC6-7FA4-B0AE-964C00F22534}"/>
              </a:ext>
            </a:extLst>
          </p:cNvPr>
          <p:cNvPicPr>
            <a:picLocks noChangeAspect="1"/>
          </p:cNvPicPr>
          <p:nvPr/>
        </p:nvPicPr>
        <p:blipFill>
          <a:blip r:embed="rId3">
            <a:extLst>
              <a:ext uri="{28A0092B-C50C-407E-A947-70E740481C1C}">
                <a14:useLocalDpi xmlns:a14="http://schemas.microsoft.com/office/drawing/2010/main" val="0"/>
              </a:ext>
            </a:extLst>
          </a:blip>
          <a:srcRect l="77132"/>
          <a:stretch/>
        </p:blipFill>
        <p:spPr>
          <a:xfrm>
            <a:off x="9171302" y="2793631"/>
            <a:ext cx="2196598" cy="1866799"/>
          </a:xfrm>
          <a:prstGeom prst="rect">
            <a:avLst/>
          </a:prstGeom>
        </p:spPr>
      </p:pic>
    </p:spTree>
    <p:extLst>
      <p:ext uri="{BB962C8B-B14F-4D97-AF65-F5344CB8AC3E}">
        <p14:creationId xmlns:p14="http://schemas.microsoft.com/office/powerpoint/2010/main" val="193056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theme/theme1.xml><?xml version="1.0" encoding="utf-8"?>
<a:theme xmlns:a="http://schemas.openxmlformats.org/drawingml/2006/main" name="SWM ppt theme">
  <a:themeElements>
    <a:clrScheme name="SWM">
      <a:dk1>
        <a:srgbClr val="000000"/>
      </a:dk1>
      <a:lt1>
        <a:srgbClr val="FFFFFF"/>
      </a:lt1>
      <a:dk2>
        <a:srgbClr val="54274E"/>
      </a:dk2>
      <a:lt2>
        <a:srgbClr val="F2EFF2"/>
      </a:lt2>
      <a:accent1>
        <a:srgbClr val="E6007E"/>
      </a:accent1>
      <a:accent2>
        <a:srgbClr val="250F27"/>
      </a:accent2>
      <a:accent3>
        <a:srgbClr val="4D9C34"/>
      </a:accent3>
      <a:accent4>
        <a:srgbClr val="3F7FA5"/>
      </a:accent4>
      <a:accent5>
        <a:srgbClr val="C5493E"/>
      </a:accent5>
      <a:accent6>
        <a:srgbClr val="E7A848"/>
      </a:accent6>
      <a:hlink>
        <a:srgbClr val="E6007E"/>
      </a:hlink>
      <a:folHlink>
        <a:srgbClr val="E6007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M ppt theme" id="{954A7474-85ED-4EEC-822C-B4F917371520}" vid="{D5C23CFD-1BB3-4B91-BB55-E9C510B79209}"/>
    </a:ext>
  </a:extLst>
</a:theme>
</file>

<file path=ppt/theme/theme2.xml><?xml version="1.0" encoding="utf-8"?>
<a:theme xmlns:a="http://schemas.openxmlformats.org/drawingml/2006/main" name="Dark Theme">
  <a:themeElements>
    <a:clrScheme name="SWM">
      <a:dk1>
        <a:srgbClr val="000000"/>
      </a:dk1>
      <a:lt1>
        <a:srgbClr val="FFFFFF"/>
      </a:lt1>
      <a:dk2>
        <a:srgbClr val="54274E"/>
      </a:dk2>
      <a:lt2>
        <a:srgbClr val="F2EFF2"/>
      </a:lt2>
      <a:accent1>
        <a:srgbClr val="E6007E"/>
      </a:accent1>
      <a:accent2>
        <a:srgbClr val="250F27"/>
      </a:accent2>
      <a:accent3>
        <a:srgbClr val="4D9C34"/>
      </a:accent3>
      <a:accent4>
        <a:srgbClr val="3F7FA5"/>
      </a:accent4>
      <a:accent5>
        <a:srgbClr val="C5493E"/>
      </a:accent5>
      <a:accent6>
        <a:srgbClr val="E7A848"/>
      </a:accent6>
      <a:hlink>
        <a:srgbClr val="E6007E"/>
      </a:hlink>
      <a:folHlink>
        <a:srgbClr val="E6007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lourful Theme">
  <a:themeElements>
    <a:clrScheme name="SWM">
      <a:dk1>
        <a:srgbClr val="000000"/>
      </a:dk1>
      <a:lt1>
        <a:srgbClr val="FFFFFF"/>
      </a:lt1>
      <a:dk2>
        <a:srgbClr val="54274E"/>
      </a:dk2>
      <a:lt2>
        <a:srgbClr val="F2EFF2"/>
      </a:lt2>
      <a:accent1>
        <a:srgbClr val="E6007E"/>
      </a:accent1>
      <a:accent2>
        <a:srgbClr val="250F27"/>
      </a:accent2>
      <a:accent3>
        <a:srgbClr val="4D9C34"/>
      </a:accent3>
      <a:accent4>
        <a:srgbClr val="3F7FA5"/>
      </a:accent4>
      <a:accent5>
        <a:srgbClr val="C5493E"/>
      </a:accent5>
      <a:accent6>
        <a:srgbClr val="E7A848"/>
      </a:accent6>
      <a:hlink>
        <a:srgbClr val="E6007E"/>
      </a:hlink>
      <a:folHlink>
        <a:srgbClr val="E6007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A-ST-PowerPoint-Template-Wide">
  <a:themeElements>
    <a:clrScheme name="ST Colours 2018">
      <a:dk1>
        <a:srgbClr val="FFFFFF"/>
      </a:dk1>
      <a:lt1>
        <a:srgbClr val="555559"/>
      </a:lt1>
      <a:dk2>
        <a:srgbClr val="FFFFFF"/>
      </a:dk2>
      <a:lt2>
        <a:srgbClr val="555559"/>
      </a:lt2>
      <a:accent1>
        <a:srgbClr val="009FE3"/>
      </a:accent1>
      <a:accent2>
        <a:srgbClr val="87189A"/>
      </a:accent2>
      <a:accent3>
        <a:srgbClr val="003E52"/>
      </a:accent3>
      <a:accent4>
        <a:srgbClr val="E6007E"/>
      </a:accent4>
      <a:accent5>
        <a:srgbClr val="555559"/>
      </a:accent5>
      <a:accent6>
        <a:srgbClr val="87189A"/>
      </a:accent6>
      <a:hlink>
        <a:srgbClr val="009DE1"/>
      </a:hlink>
      <a:folHlink>
        <a:srgbClr val="E6007E"/>
      </a:folHlink>
    </a:clrScheme>
    <a:fontScheme name="STW Font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6E6E6"/>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T PPT Template WIDE 2018" id="{9E7E36B6-8F58-40E9-9488-7E88E5F3C48C}" vid="{61BCC3EA-032D-4B9B-A1B5-1328A79DB593}"/>
    </a:ext>
  </a:extLst>
</a:theme>
</file>

<file path=ppt/theme/theme5.xml><?xml version="1.0" encoding="utf-8"?>
<a:theme xmlns:a="http://schemas.openxmlformats.org/drawingml/2006/main" name="Dark Blue Theme Master">
  <a:themeElements>
    <a:clrScheme name="ST Colours 2018">
      <a:dk1>
        <a:srgbClr val="FFFFFF"/>
      </a:dk1>
      <a:lt1>
        <a:srgbClr val="555559"/>
      </a:lt1>
      <a:dk2>
        <a:srgbClr val="FFFFFF"/>
      </a:dk2>
      <a:lt2>
        <a:srgbClr val="555559"/>
      </a:lt2>
      <a:accent1>
        <a:srgbClr val="009FE3"/>
      </a:accent1>
      <a:accent2>
        <a:srgbClr val="87189A"/>
      </a:accent2>
      <a:accent3>
        <a:srgbClr val="003E52"/>
      </a:accent3>
      <a:accent4>
        <a:srgbClr val="E6007E"/>
      </a:accent4>
      <a:accent5>
        <a:srgbClr val="555559"/>
      </a:accent5>
      <a:accent6>
        <a:srgbClr val="87189A"/>
      </a:accent6>
      <a:hlink>
        <a:srgbClr val="009DE1"/>
      </a:hlink>
      <a:folHlink>
        <a:srgbClr val="E6007E"/>
      </a:folHlink>
    </a:clrScheme>
    <a:fontScheme name="STW Font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6E6E6"/>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T PPT Template WIDE 2018" id="{9E7E36B6-8F58-40E9-9488-7E88E5F3C48C}" vid="{D0D0D53F-8648-49D9-95B5-546444D4B5FB}"/>
    </a:ext>
  </a:extLst>
</a:theme>
</file>

<file path=ppt/theme/theme6.xml><?xml version="1.0" encoding="utf-8"?>
<a:theme xmlns:a="http://schemas.openxmlformats.org/drawingml/2006/main" name="Blue Theme Master">
  <a:themeElements>
    <a:clrScheme name="ST Colours 2018">
      <a:dk1>
        <a:srgbClr val="FFFFFF"/>
      </a:dk1>
      <a:lt1>
        <a:srgbClr val="555559"/>
      </a:lt1>
      <a:dk2>
        <a:srgbClr val="FFFFFF"/>
      </a:dk2>
      <a:lt2>
        <a:srgbClr val="555559"/>
      </a:lt2>
      <a:accent1>
        <a:srgbClr val="009FE3"/>
      </a:accent1>
      <a:accent2>
        <a:srgbClr val="87189A"/>
      </a:accent2>
      <a:accent3>
        <a:srgbClr val="003E52"/>
      </a:accent3>
      <a:accent4>
        <a:srgbClr val="E6007E"/>
      </a:accent4>
      <a:accent5>
        <a:srgbClr val="555559"/>
      </a:accent5>
      <a:accent6>
        <a:srgbClr val="87189A"/>
      </a:accent6>
      <a:hlink>
        <a:srgbClr val="009DE1"/>
      </a:hlink>
      <a:folHlink>
        <a:srgbClr val="E6007E"/>
      </a:folHlink>
    </a:clrScheme>
    <a:fontScheme name="STW Font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6E6E6"/>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T PPT Template WIDE 2018" id="{9E7E36B6-8F58-40E9-9488-7E88E5F3C48C}" vid="{4C904F0F-0CD7-433B-AEA8-635E3F351891}"/>
    </a:ext>
  </a:extLst>
</a:theme>
</file>

<file path=ppt/theme/theme7.xml><?xml version="1.0" encoding="utf-8"?>
<a:theme xmlns:a="http://schemas.openxmlformats.org/drawingml/2006/main" name="Light Theme">
  <a:themeElements>
    <a:clrScheme name="SWM">
      <a:dk1>
        <a:srgbClr val="000000"/>
      </a:dk1>
      <a:lt1>
        <a:srgbClr val="FFFFFF"/>
      </a:lt1>
      <a:dk2>
        <a:srgbClr val="54274E"/>
      </a:dk2>
      <a:lt2>
        <a:srgbClr val="F2EFF2"/>
      </a:lt2>
      <a:accent1>
        <a:srgbClr val="E6007E"/>
      </a:accent1>
      <a:accent2>
        <a:srgbClr val="250F27"/>
      </a:accent2>
      <a:accent3>
        <a:srgbClr val="4D9C34"/>
      </a:accent3>
      <a:accent4>
        <a:srgbClr val="3F7FA5"/>
      </a:accent4>
      <a:accent5>
        <a:srgbClr val="C5493E"/>
      </a:accent5>
      <a:accent6>
        <a:srgbClr val="E7A848"/>
      </a:accent6>
      <a:hlink>
        <a:srgbClr val="E6007E"/>
      </a:hlink>
      <a:folHlink>
        <a:srgbClr val="E6007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1704c0d-8e0b-41e7-b1b9-6fa80ecf30f4" xsi:nil="true"/>
    <lcf76f155ced4ddcb4097134ff3c332f xmlns="7b07d124-4f1e-4bcc-bc52-ffee2186892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A6AD90EB7B8844C8ACC5D879C21BE38" ma:contentTypeVersion="18" ma:contentTypeDescription="Create a new document." ma:contentTypeScope="" ma:versionID="60791c997f7b22fb8a5f691b9002a1e1">
  <xsd:schema xmlns:xsd="http://www.w3.org/2001/XMLSchema" xmlns:xs="http://www.w3.org/2001/XMLSchema" xmlns:p="http://schemas.microsoft.com/office/2006/metadata/properties" xmlns:ns2="7b07d124-4f1e-4bcc-bc52-ffee21868929" xmlns:ns3="bc006afe-4e93-4139-a5f8-99853aa6813c" xmlns:ns4="71704c0d-8e0b-41e7-b1b9-6fa80ecf30f4" targetNamespace="http://schemas.microsoft.com/office/2006/metadata/properties" ma:root="true" ma:fieldsID="5b4dea7ccdc23aa0dda04b9254d9fa8c" ns2:_="" ns3:_="" ns4:_="">
    <xsd:import namespace="7b07d124-4f1e-4bcc-bc52-ffee21868929"/>
    <xsd:import namespace="bc006afe-4e93-4139-a5f8-99853aa6813c"/>
    <xsd:import namespace="71704c0d-8e0b-41e7-b1b9-6fa80ecf30f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07d124-4f1e-4bcc-bc52-ffee218689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8c2c11c-f36f-4303-a2d3-75ded4c4317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006afe-4e93-4139-a5f8-99853aa6813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1704c0d-8e0b-41e7-b1b9-6fa80ecf30f4"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c51757e7-4c0a-4add-b265-49912f7ca6c3}" ma:internalName="TaxCatchAll" ma:showField="CatchAllData" ma:web="71704c0d-8e0b-41e7-b1b9-6fa80ecf30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379A39-BBF4-4ED1-B59C-9F4946C89944}">
  <ds:schemaRefs>
    <ds:schemaRef ds:uri="http://schemas.microsoft.com/office/2006/metadata/properties"/>
    <ds:schemaRef ds:uri="http://schemas.microsoft.com/office/infopath/2007/PartnerControls"/>
    <ds:schemaRef ds:uri="71704c0d-8e0b-41e7-b1b9-6fa80ecf30f4"/>
    <ds:schemaRef ds:uri="7b07d124-4f1e-4bcc-bc52-ffee21868929"/>
  </ds:schemaRefs>
</ds:datastoreItem>
</file>

<file path=customXml/itemProps2.xml><?xml version="1.0" encoding="utf-8"?>
<ds:datastoreItem xmlns:ds="http://schemas.openxmlformats.org/officeDocument/2006/customXml" ds:itemID="{811308A2-266E-403E-B1F9-393BA63902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07d124-4f1e-4bcc-bc52-ffee21868929"/>
    <ds:schemaRef ds:uri="bc006afe-4e93-4139-a5f8-99853aa6813c"/>
    <ds:schemaRef ds:uri="71704c0d-8e0b-41e7-b1b9-6fa80ecf30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CACDFD-17D8-47A2-8E78-531E39CD327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SWM ppt theme</Template>
  <TotalTime>1150</TotalTime>
  <Words>1342</Words>
  <Application>Microsoft Macintosh PowerPoint</Application>
  <PresentationFormat>Widescreen</PresentationFormat>
  <Paragraphs>121</Paragraphs>
  <Slides>16</Slides>
  <Notes>10</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16</vt:i4>
      </vt:variant>
    </vt:vector>
  </HeadingPairs>
  <TitlesOfParts>
    <vt:vector size="29" baseType="lpstr">
      <vt:lpstr>Aptos</vt:lpstr>
      <vt:lpstr>Arial</vt:lpstr>
      <vt:lpstr>Calibri</vt:lpstr>
      <vt:lpstr>F37 Gruffy</vt:lpstr>
      <vt:lpstr>Plus Jakarta Sans</vt:lpstr>
      <vt:lpstr>Source Sans Pro</vt:lpstr>
      <vt:lpstr>SWM ppt theme</vt:lpstr>
      <vt:lpstr>Dark Theme</vt:lpstr>
      <vt:lpstr>Colourful Theme</vt:lpstr>
      <vt:lpstr>HA-ST-PowerPoint-Template-Wide</vt:lpstr>
      <vt:lpstr>Dark Blue Theme Master</vt:lpstr>
      <vt:lpstr>Blue Theme Master</vt:lpstr>
      <vt:lpstr>Light Theme</vt:lpstr>
      <vt:lpstr>Preparing the NHS for Climate Change  Embedding adaptation into health systems</vt:lpstr>
      <vt:lpstr>Who we are</vt:lpstr>
      <vt:lpstr>Today</vt:lpstr>
      <vt:lpstr>How is healthcare affected by climate change?</vt:lpstr>
      <vt:lpstr>What does Adaptation look like?</vt:lpstr>
      <vt:lpstr>Adaptation Policy and Requirements</vt:lpstr>
      <vt:lpstr>Adaptation Policy and Requirements</vt:lpstr>
      <vt:lpstr>Embedding Adaptation </vt:lpstr>
      <vt:lpstr>The Climate Adaptation Framework</vt:lpstr>
      <vt:lpstr>The Climate Adaptation Framework</vt:lpstr>
      <vt:lpstr>Climate Change Risk Assessment tool</vt:lpstr>
      <vt:lpstr>Green Plan guidance</vt:lpstr>
      <vt:lpstr>Including adaptation in your Green Plan</vt:lpstr>
      <vt:lpstr>Key takeaways</vt:lpstr>
      <vt:lpstr>Your next steps</vt:lpstr>
      <vt:lpstr>Keep in touch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Morgan Roberts</dc:creator>
  <cp:lastModifiedBy>Louise Elstow</cp:lastModifiedBy>
  <cp:revision>2</cp:revision>
  <dcterms:created xsi:type="dcterms:W3CDTF">2025-06-18T13:00:58Z</dcterms:created>
  <dcterms:modified xsi:type="dcterms:W3CDTF">2025-06-20T08:34:55Z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0x010100BA6AD90EB7B8844C8ACC5D879C21BE38</vt:lpwstr>
  </property>
  <property fmtid="{D5CDD505-2E9C-101B-9397-08002B2CF9AE}" pid="3" name="MediaServiceImageTags">
    <vt:lpwstr/>
  </property>
</Properties>
</file>