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2" r:id="rId1"/>
  </p:sldMasterIdLst>
  <p:notesMasterIdLst>
    <p:notesMasterId r:id="rId18"/>
  </p:notesMasterIdLst>
  <p:handoutMasterIdLst>
    <p:handoutMasterId r:id="rId19"/>
  </p:handoutMasterIdLst>
  <p:sldIdLst>
    <p:sldId id="256" r:id="rId2"/>
    <p:sldId id="257" r:id="rId3"/>
    <p:sldId id="258" r:id="rId4"/>
    <p:sldId id="261" r:id="rId5"/>
    <p:sldId id="263" r:id="rId6"/>
    <p:sldId id="298" r:id="rId7"/>
    <p:sldId id="285" r:id="rId8"/>
    <p:sldId id="289" r:id="rId9"/>
    <p:sldId id="265" r:id="rId10"/>
    <p:sldId id="297" r:id="rId11"/>
    <p:sldId id="291" r:id="rId12"/>
    <p:sldId id="299" r:id="rId13"/>
    <p:sldId id="293" r:id="rId14"/>
    <p:sldId id="294" r:id="rId15"/>
    <p:sldId id="295" r:id="rId16"/>
    <p:sldId id="300" r:id="rId17"/>
  </p:sldIdLst>
  <p:sldSz cx="12192000" cy="6858000"/>
  <p:notesSz cx="6858000" cy="9144000"/>
  <p:embeddedFontLst>
    <p:embeddedFont>
      <p:font typeface="Stag PP Medium" panose="020B0604020202020204" pitchFamily="34" charset="0"/>
      <p:regular r:id="rId20"/>
      <p:italic r:id="rId21"/>
    </p:embeddedFont>
    <p:embeddedFont>
      <p:font typeface="Suisse Int'l" panose="020B0504000000000000" pitchFamily="34" charset="77"/>
      <p:regular r:id="rId22"/>
      <p:bold r:id="rId23"/>
      <p:italic r:id="rId24"/>
      <p:boldItalic r:id="rId25"/>
    </p:embeddedFont>
    <p:embeddedFont>
      <p:font typeface="Suisse Int'l" panose="020B0504000000000000" pitchFamily="34" charset="77"/>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F191C-2B8D-40C5-B9A5-A8B001B2A1B9}" v="51" dt="2025-06-23T10:28:04.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p:restoredTop sz="94859" autoAdjust="0"/>
  </p:normalViewPr>
  <p:slideViewPr>
    <p:cSldViewPr snapToGrid="0" showGuides="1">
      <p:cViewPr varScale="1">
        <p:scale>
          <a:sx n="112" d="100"/>
          <a:sy n="112" d="100"/>
        </p:scale>
        <p:origin x="424"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48" d="100"/>
          <a:sy n="148" d="100"/>
        </p:scale>
        <p:origin x="480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761674-7DD0-DF76-D186-315BF85730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SUISSE INT'L" panose="020B0504000000000000" pitchFamily="34" charset="77"/>
            </a:endParaRPr>
          </a:p>
        </p:txBody>
      </p:sp>
      <p:sp>
        <p:nvSpPr>
          <p:cNvPr id="3" name="Date Placeholder 2">
            <a:extLst>
              <a:ext uri="{FF2B5EF4-FFF2-40B4-BE49-F238E27FC236}">
                <a16:creationId xmlns:a16="http://schemas.microsoft.com/office/drawing/2014/main" id="{BFF8B679-5B0C-BA47-DBA5-D2D2A1BE31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71FFD8-01AA-2740-A127-9C9075CFF287}" type="datetimeFigureOut">
              <a:rPr lang="en-US" smtClean="0">
                <a:latin typeface="SUISSE INT'L" panose="020B0504000000000000" pitchFamily="34" charset="77"/>
              </a:rPr>
              <a:t>6/30/25</a:t>
            </a:fld>
            <a:endParaRPr lang="en-US" dirty="0">
              <a:latin typeface="SUISSE INT'L" panose="020B0504000000000000" pitchFamily="34" charset="77"/>
            </a:endParaRPr>
          </a:p>
        </p:txBody>
      </p:sp>
      <p:sp>
        <p:nvSpPr>
          <p:cNvPr id="4" name="Footer Placeholder 3">
            <a:extLst>
              <a:ext uri="{FF2B5EF4-FFF2-40B4-BE49-F238E27FC236}">
                <a16:creationId xmlns:a16="http://schemas.microsoft.com/office/drawing/2014/main" id="{3B488C8D-9AED-D8D3-93DB-BA418122D9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SUISSE INT'L" panose="020B0504000000000000" pitchFamily="34" charset="77"/>
            </a:endParaRPr>
          </a:p>
        </p:txBody>
      </p:sp>
      <p:sp>
        <p:nvSpPr>
          <p:cNvPr id="5" name="Slide Number Placeholder 4">
            <a:extLst>
              <a:ext uri="{FF2B5EF4-FFF2-40B4-BE49-F238E27FC236}">
                <a16:creationId xmlns:a16="http://schemas.microsoft.com/office/drawing/2014/main" id="{4ECFD949-EB91-4C5B-7400-8EB4728AED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69135F-13A0-C848-8029-B44FB0BD34CE}" type="slidenum">
              <a:rPr lang="en-US" smtClean="0">
                <a:latin typeface="SUISSE INT'L" panose="020B0504000000000000" pitchFamily="34" charset="77"/>
              </a:rPr>
              <a:t>‹#›</a:t>
            </a:fld>
            <a:endParaRPr lang="en-US" dirty="0">
              <a:latin typeface="SUISSE INT'L" panose="020B0504000000000000" pitchFamily="34" charset="77"/>
            </a:endParaRPr>
          </a:p>
        </p:txBody>
      </p:sp>
    </p:spTree>
    <p:extLst>
      <p:ext uri="{BB962C8B-B14F-4D97-AF65-F5344CB8AC3E}">
        <p14:creationId xmlns:p14="http://schemas.microsoft.com/office/powerpoint/2010/main" val="304282203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2B149-F2B6-A941-96D1-63442B25671E}" type="datetimeFigureOut">
              <a:rPr lang="en-US" smtClean="0"/>
              <a:t>6/30/25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BB524-EA54-A447-9BC3-C645677BB718}" type="slidenum">
              <a:rPr lang="en-US" smtClean="0"/>
              <a:t>‹#›</a:t>
            </a:fld>
            <a:endParaRPr lang="en-US"/>
          </a:p>
        </p:txBody>
      </p:sp>
    </p:spTree>
    <p:extLst>
      <p:ext uri="{BB962C8B-B14F-4D97-AF65-F5344CB8AC3E}">
        <p14:creationId xmlns:p14="http://schemas.microsoft.com/office/powerpoint/2010/main" val="261713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B365-9AC4-B165-03CC-6E4B185C5141}"/>
              </a:ext>
            </a:extLst>
          </p:cNvPr>
          <p:cNvSpPr>
            <a:spLocks noGrp="1"/>
          </p:cNvSpPr>
          <p:nvPr>
            <p:ph type="ctrTitle"/>
          </p:nvPr>
        </p:nvSpPr>
        <p:spPr>
          <a:xfrm>
            <a:off x="1160585" y="2161308"/>
            <a:ext cx="9765323" cy="2458193"/>
          </a:xfrm>
        </p:spPr>
        <p:txBody>
          <a:bodyPr lIns="0" tIns="0" rIns="0" bIns="0" anchor="ct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50959EC-135D-53D5-2161-70591ABB1772}"/>
              </a:ext>
            </a:extLst>
          </p:cNvPr>
          <p:cNvSpPr>
            <a:spLocks noGrp="1"/>
          </p:cNvSpPr>
          <p:nvPr>
            <p:ph type="subTitle" idx="1"/>
          </p:nvPr>
        </p:nvSpPr>
        <p:spPr>
          <a:xfrm>
            <a:off x="1160585" y="5531117"/>
            <a:ext cx="5400675" cy="721040"/>
          </a:xfrm>
        </p:spPr>
        <p:txBody>
          <a:bodyPr lIns="0" tIns="0" rIns="0" bIns="0"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53EC8C28-AA84-D561-D863-963D4605E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971" y="5283962"/>
            <a:ext cx="3240000" cy="1088153"/>
          </a:xfrm>
          <a:prstGeom prst="rect">
            <a:avLst/>
          </a:prstGeom>
        </p:spPr>
      </p:pic>
      <p:sp>
        <p:nvSpPr>
          <p:cNvPr id="5" name="Rectangle 4">
            <a:extLst>
              <a:ext uri="{FF2B5EF4-FFF2-40B4-BE49-F238E27FC236}">
                <a16:creationId xmlns:a16="http://schemas.microsoft.com/office/drawing/2014/main" id="{A8D5556D-1EE3-4D28-6BAF-FD9BB1E04F42}"/>
              </a:ext>
            </a:extLst>
          </p:cNvPr>
          <p:cNvSpPr/>
          <p:nvPr userDrawn="1"/>
        </p:nvSpPr>
        <p:spPr>
          <a:xfrm>
            <a:off x="605325" y="2449773"/>
            <a:ext cx="180000" cy="17742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8629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with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4C8D-B22F-A1AA-B0F6-00F3DDCD44F7}"/>
              </a:ext>
            </a:extLst>
          </p:cNvPr>
          <p:cNvSpPr>
            <a:spLocks noGrp="1"/>
          </p:cNvSpPr>
          <p:nvPr>
            <p:ph type="title"/>
          </p:nvPr>
        </p:nvSpPr>
        <p:spPr>
          <a:xfrm>
            <a:off x="695324" y="365125"/>
            <a:ext cx="6480000" cy="1325563"/>
          </a:xfrm>
        </p:spPr>
        <p:txBody>
          <a:bodyPr lIns="0" tIns="0" rIns="0" bIns="0">
            <a:normAutofit/>
          </a:bodyPr>
          <a:lstStyle>
            <a:lvl1pPr>
              <a:defRPr sz="4000">
                <a:solidFill>
                  <a:schemeClr val="bg2"/>
                </a:solidFill>
              </a:defRPr>
            </a:lvl1pPr>
          </a:lstStyle>
          <a:p>
            <a:r>
              <a:rPr lang="en-US"/>
              <a:t>Click to edit Master title style</a:t>
            </a:r>
            <a:endParaRPr lang="en-US" dirty="0"/>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7A97CDA0-32CD-4644-8D49-8228E3E13D75}" type="datetime1">
              <a:rPr lang="en-GB" smtClean="0"/>
              <a:t>30/06/2025</a:t>
            </a:fld>
            <a:endParaRPr lang="en-US"/>
          </a:p>
        </p:txBody>
      </p:sp>
      <p:sp>
        <p:nvSpPr>
          <p:cNvPr id="5" name="Picture Placeholder 6">
            <a:extLst>
              <a:ext uri="{FF2B5EF4-FFF2-40B4-BE49-F238E27FC236}">
                <a16:creationId xmlns:a16="http://schemas.microsoft.com/office/drawing/2014/main" id="{22E23C5E-87E8-8451-DFEF-2C5890BCB42C}"/>
              </a:ext>
            </a:extLst>
          </p:cNvPr>
          <p:cNvSpPr>
            <a:spLocks noGrp="1"/>
          </p:cNvSpPr>
          <p:nvPr>
            <p:ph type="pic" sz="quarter" idx="13" hasCustomPrompt="1"/>
          </p:nvPr>
        </p:nvSpPr>
        <p:spPr>
          <a:xfrm>
            <a:off x="695324" y="2030680"/>
            <a:ext cx="6479999" cy="3593831"/>
          </a:xfrm>
        </p:spPr>
        <p:txBody>
          <a:bodyPr tIns="2304000"/>
          <a:lstStyle>
            <a:lvl1pPr marL="0" indent="0" algn="ctr">
              <a:buNone/>
              <a:defRPr>
                <a:latin typeface="+mn-lt"/>
              </a:defRPr>
            </a:lvl1pPr>
          </a:lstStyle>
          <a:p>
            <a:r>
              <a:rPr lang="en-US" dirty="0"/>
              <a:t>Click icon to add image</a:t>
            </a:r>
          </a:p>
        </p:txBody>
      </p:sp>
      <p:sp>
        <p:nvSpPr>
          <p:cNvPr id="8" name="Text Placeholder 7">
            <a:extLst>
              <a:ext uri="{FF2B5EF4-FFF2-40B4-BE49-F238E27FC236}">
                <a16:creationId xmlns:a16="http://schemas.microsoft.com/office/drawing/2014/main" id="{38792BE2-B9E5-6B94-1D78-1F8332D8FCC6}"/>
              </a:ext>
            </a:extLst>
          </p:cNvPr>
          <p:cNvSpPr>
            <a:spLocks noGrp="1"/>
          </p:cNvSpPr>
          <p:nvPr>
            <p:ph type="body" sz="quarter" idx="14"/>
          </p:nvPr>
        </p:nvSpPr>
        <p:spPr>
          <a:xfrm>
            <a:off x="7647709" y="2030680"/>
            <a:ext cx="3848966" cy="35938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8252318"/>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Image with Notes">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2E23C5E-87E8-8451-DFEF-2C5890BCB42C}"/>
              </a:ext>
            </a:extLst>
          </p:cNvPr>
          <p:cNvSpPr>
            <a:spLocks noGrp="1"/>
          </p:cNvSpPr>
          <p:nvPr>
            <p:ph type="pic" sz="quarter" idx="13" hasCustomPrompt="1"/>
          </p:nvPr>
        </p:nvSpPr>
        <p:spPr>
          <a:xfrm>
            <a:off x="263525" y="981074"/>
            <a:ext cx="7736155" cy="5609812"/>
          </a:xfrm>
        </p:spPr>
        <p:txBody>
          <a:bodyPr tIns="2304000"/>
          <a:lstStyle>
            <a:lvl1pPr marL="0" indent="0" algn="ctr">
              <a:buNone/>
              <a:defRPr>
                <a:latin typeface="+mn-lt"/>
              </a:defRPr>
            </a:lvl1pPr>
          </a:lstStyle>
          <a:p>
            <a:r>
              <a:rPr lang="en-US" dirty="0"/>
              <a:t>Click icon to add image</a:t>
            </a:r>
          </a:p>
        </p:txBody>
      </p:sp>
      <p:sp>
        <p:nvSpPr>
          <p:cNvPr id="8" name="Text Placeholder 7">
            <a:extLst>
              <a:ext uri="{FF2B5EF4-FFF2-40B4-BE49-F238E27FC236}">
                <a16:creationId xmlns:a16="http://schemas.microsoft.com/office/drawing/2014/main" id="{38792BE2-B9E5-6B94-1D78-1F8332D8FCC6}"/>
              </a:ext>
            </a:extLst>
          </p:cNvPr>
          <p:cNvSpPr>
            <a:spLocks noGrp="1"/>
          </p:cNvSpPr>
          <p:nvPr>
            <p:ph type="body" sz="quarter" idx="14"/>
          </p:nvPr>
        </p:nvSpPr>
        <p:spPr>
          <a:xfrm>
            <a:off x="8300853" y="267114"/>
            <a:ext cx="3627622" cy="535739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a:extLst>
              <a:ext uri="{FF2B5EF4-FFF2-40B4-BE49-F238E27FC236}">
                <a16:creationId xmlns:a16="http://schemas.microsoft.com/office/drawing/2014/main" id="{6362C26A-1F12-C70C-3B08-51675D1659C7}"/>
              </a:ext>
            </a:extLst>
          </p:cNvPr>
          <p:cNvSpPr>
            <a:spLocks noGrp="1"/>
          </p:cNvSpPr>
          <p:nvPr>
            <p:ph type="title"/>
          </p:nvPr>
        </p:nvSpPr>
        <p:spPr>
          <a:xfrm>
            <a:off x="279689" y="267114"/>
            <a:ext cx="7736155" cy="466147"/>
          </a:xfrm>
        </p:spPr>
        <p:txBody>
          <a:bodyPr lIns="0" tIns="0" rIns="0" bIns="0">
            <a:normAutofit/>
          </a:bodyPr>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489553487"/>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14">
          <p15:clr>
            <a:srgbClr val="FBAE40"/>
          </p15:clr>
        </p15:guide>
        <p15:guide id="4" orient="horz" pos="4156">
          <p15:clr>
            <a:srgbClr val="FBAE40"/>
          </p15:clr>
        </p15:guide>
        <p15:guide id="5" orient="horz" pos="3543">
          <p15:clr>
            <a:srgbClr val="FBAE40"/>
          </p15:clr>
        </p15:guide>
        <p15:guide id="6" orient="horz" pos="61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Three 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4C8D-B22F-A1AA-B0F6-00F3DDCD44F7}"/>
              </a:ext>
            </a:extLst>
          </p:cNvPr>
          <p:cNvSpPr>
            <a:spLocks noGrp="1"/>
          </p:cNvSpPr>
          <p:nvPr>
            <p:ph type="title"/>
          </p:nvPr>
        </p:nvSpPr>
        <p:spPr>
          <a:xfrm>
            <a:off x="695325" y="365125"/>
            <a:ext cx="10801350" cy="1325563"/>
          </a:xfrm>
        </p:spPr>
        <p:txBody>
          <a:bodyPr lIns="0" tIns="0" rIns="0" bIns="0">
            <a:normAutofit/>
          </a:bodyPr>
          <a:lstStyle>
            <a:lvl1pPr>
              <a:defRPr sz="4000">
                <a:solidFill>
                  <a:schemeClr val="bg2"/>
                </a:solidFill>
              </a:defRPr>
            </a:lvl1pPr>
          </a:lstStyle>
          <a:p>
            <a:r>
              <a:rPr lang="en-US"/>
              <a:t>Click to edit Master title style</a:t>
            </a:r>
            <a:endParaRPr lang="en-US" dirty="0"/>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7B36E28B-3D42-FD44-8C6C-4D8E9CFD48AE}" type="datetime1">
              <a:rPr lang="en-GB" smtClean="0"/>
              <a:t>30/06/2025</a:t>
            </a:fld>
            <a:endParaRPr lang="en-US"/>
          </a:p>
        </p:txBody>
      </p:sp>
      <p:sp>
        <p:nvSpPr>
          <p:cNvPr id="7" name="Text Placeholder 6">
            <a:extLst>
              <a:ext uri="{FF2B5EF4-FFF2-40B4-BE49-F238E27FC236}">
                <a16:creationId xmlns:a16="http://schemas.microsoft.com/office/drawing/2014/main" id="{D0FE86C3-AB50-C95A-0361-F3ADB44C23B5}"/>
              </a:ext>
            </a:extLst>
          </p:cNvPr>
          <p:cNvSpPr>
            <a:spLocks noGrp="1"/>
          </p:cNvSpPr>
          <p:nvPr>
            <p:ph type="body" sz="quarter" idx="13" hasCustomPrompt="1"/>
          </p:nvPr>
        </p:nvSpPr>
        <p:spPr>
          <a:xfrm>
            <a:off x="1077290" y="2330395"/>
            <a:ext cx="2743200" cy="1030247"/>
          </a:xfrm>
        </p:spPr>
        <p:txBody>
          <a:bodyPr lIns="0" tIns="0" rIns="0" bIns="0" anchor="ctr">
            <a:normAutofit/>
          </a:bodyPr>
          <a:lstStyle>
            <a:lvl1pPr marL="0" indent="0">
              <a:buNone/>
              <a:defRPr sz="7200">
                <a:solidFill>
                  <a:schemeClr val="bg2"/>
                </a:solidFill>
                <a:latin typeface="+mj-lt"/>
              </a:defRPr>
            </a:lvl1pPr>
          </a:lstStyle>
          <a:p>
            <a:pPr lvl="0"/>
            <a:r>
              <a:rPr lang="en-US" dirty="0"/>
              <a:t>100%</a:t>
            </a:r>
          </a:p>
        </p:txBody>
      </p:sp>
      <p:sp>
        <p:nvSpPr>
          <p:cNvPr id="8" name="Text Placeholder 6">
            <a:extLst>
              <a:ext uri="{FF2B5EF4-FFF2-40B4-BE49-F238E27FC236}">
                <a16:creationId xmlns:a16="http://schemas.microsoft.com/office/drawing/2014/main" id="{D4526DD4-12EF-8BAC-2299-EE29BE0FA049}"/>
              </a:ext>
            </a:extLst>
          </p:cNvPr>
          <p:cNvSpPr>
            <a:spLocks noGrp="1"/>
          </p:cNvSpPr>
          <p:nvPr>
            <p:ph type="body" sz="quarter" idx="14" hasCustomPrompt="1"/>
          </p:nvPr>
        </p:nvSpPr>
        <p:spPr>
          <a:xfrm>
            <a:off x="4724400" y="2330395"/>
            <a:ext cx="2743200" cy="1030247"/>
          </a:xfrm>
        </p:spPr>
        <p:txBody>
          <a:bodyPr lIns="0" tIns="0" rIns="0" bIns="0" anchor="ctr">
            <a:normAutofit/>
          </a:bodyPr>
          <a:lstStyle>
            <a:lvl1pPr marL="0" indent="0">
              <a:buNone/>
              <a:defRPr sz="7200">
                <a:solidFill>
                  <a:schemeClr val="bg2"/>
                </a:solidFill>
                <a:latin typeface="+mj-lt"/>
              </a:defRPr>
            </a:lvl1pPr>
          </a:lstStyle>
          <a:p>
            <a:pPr lvl="0"/>
            <a:r>
              <a:rPr lang="en-US" dirty="0"/>
              <a:t>ABC</a:t>
            </a:r>
          </a:p>
        </p:txBody>
      </p:sp>
      <p:sp>
        <p:nvSpPr>
          <p:cNvPr id="9" name="Text Placeholder 6">
            <a:extLst>
              <a:ext uri="{FF2B5EF4-FFF2-40B4-BE49-F238E27FC236}">
                <a16:creationId xmlns:a16="http://schemas.microsoft.com/office/drawing/2014/main" id="{35F9B615-66C4-0366-09AB-1DE7E30E2E8C}"/>
              </a:ext>
            </a:extLst>
          </p:cNvPr>
          <p:cNvSpPr>
            <a:spLocks noGrp="1"/>
          </p:cNvSpPr>
          <p:nvPr>
            <p:ph type="body" sz="quarter" idx="15" hasCustomPrompt="1"/>
          </p:nvPr>
        </p:nvSpPr>
        <p:spPr>
          <a:xfrm>
            <a:off x="8371510" y="2330395"/>
            <a:ext cx="2743200" cy="1030247"/>
          </a:xfrm>
        </p:spPr>
        <p:txBody>
          <a:bodyPr lIns="0" tIns="0" rIns="0" bIns="0" anchor="ctr">
            <a:normAutofit/>
          </a:bodyPr>
          <a:lstStyle>
            <a:lvl1pPr marL="0" indent="0">
              <a:buNone/>
              <a:defRPr sz="7200">
                <a:solidFill>
                  <a:schemeClr val="bg2"/>
                </a:solidFill>
                <a:latin typeface="+mj-lt"/>
              </a:defRPr>
            </a:lvl1pPr>
          </a:lstStyle>
          <a:p>
            <a:pPr lvl="0"/>
            <a:r>
              <a:rPr lang="en-US" dirty="0"/>
              <a:t>1.000</a:t>
            </a:r>
          </a:p>
        </p:txBody>
      </p:sp>
      <p:sp>
        <p:nvSpPr>
          <p:cNvPr id="14" name="Text Placeholder 13">
            <a:extLst>
              <a:ext uri="{FF2B5EF4-FFF2-40B4-BE49-F238E27FC236}">
                <a16:creationId xmlns:a16="http://schemas.microsoft.com/office/drawing/2014/main" id="{ADBEF57C-FF76-A6C3-2EEF-BA1B16216EC2}"/>
              </a:ext>
            </a:extLst>
          </p:cNvPr>
          <p:cNvSpPr>
            <a:spLocks noGrp="1"/>
          </p:cNvSpPr>
          <p:nvPr>
            <p:ph type="body" sz="quarter" idx="17" hasCustomPrompt="1"/>
          </p:nvPr>
        </p:nvSpPr>
        <p:spPr>
          <a:xfrm>
            <a:off x="1077290" y="3531242"/>
            <a:ext cx="2743200" cy="209327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15" name="Text Placeholder 13">
            <a:extLst>
              <a:ext uri="{FF2B5EF4-FFF2-40B4-BE49-F238E27FC236}">
                <a16:creationId xmlns:a16="http://schemas.microsoft.com/office/drawing/2014/main" id="{F1C48D0E-A801-DF8C-72D4-C542C8706A54}"/>
              </a:ext>
            </a:extLst>
          </p:cNvPr>
          <p:cNvSpPr>
            <a:spLocks noGrp="1"/>
          </p:cNvSpPr>
          <p:nvPr>
            <p:ph type="body" sz="quarter" idx="18" hasCustomPrompt="1"/>
          </p:nvPr>
        </p:nvSpPr>
        <p:spPr>
          <a:xfrm>
            <a:off x="4724400" y="3531242"/>
            <a:ext cx="2743200" cy="209327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16" name="Text Placeholder 13">
            <a:extLst>
              <a:ext uri="{FF2B5EF4-FFF2-40B4-BE49-F238E27FC236}">
                <a16:creationId xmlns:a16="http://schemas.microsoft.com/office/drawing/2014/main" id="{96DEC4DE-9877-E01B-BDE6-45CB25D32F25}"/>
              </a:ext>
            </a:extLst>
          </p:cNvPr>
          <p:cNvSpPr>
            <a:spLocks noGrp="1"/>
          </p:cNvSpPr>
          <p:nvPr>
            <p:ph type="body" sz="quarter" idx="19" hasCustomPrompt="1"/>
          </p:nvPr>
        </p:nvSpPr>
        <p:spPr>
          <a:xfrm>
            <a:off x="8371510" y="3531242"/>
            <a:ext cx="2743200" cy="209327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Tree>
    <p:extLst>
      <p:ext uri="{BB962C8B-B14F-4D97-AF65-F5344CB8AC3E}">
        <p14:creationId xmlns:p14="http://schemas.microsoft.com/office/powerpoint/2010/main" val="896320571"/>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Title with Three Statistics">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8957FB2A-CE76-A840-BA3D-1CF37F110A02}" type="datetime1">
              <a:rPr lang="en-GB" smtClean="0"/>
              <a:t>30/06/2025</a:t>
            </a:fld>
            <a:endParaRPr lang="en-US"/>
          </a:p>
        </p:txBody>
      </p:sp>
      <p:sp>
        <p:nvSpPr>
          <p:cNvPr id="7" name="Text Placeholder 6">
            <a:extLst>
              <a:ext uri="{FF2B5EF4-FFF2-40B4-BE49-F238E27FC236}">
                <a16:creationId xmlns:a16="http://schemas.microsoft.com/office/drawing/2014/main" id="{D0FE86C3-AB50-C95A-0361-F3ADB44C23B5}"/>
              </a:ext>
            </a:extLst>
          </p:cNvPr>
          <p:cNvSpPr>
            <a:spLocks noGrp="1"/>
          </p:cNvSpPr>
          <p:nvPr>
            <p:ph type="body" sz="quarter" idx="13" hasCustomPrompt="1"/>
          </p:nvPr>
        </p:nvSpPr>
        <p:spPr>
          <a:xfrm>
            <a:off x="279689" y="981075"/>
            <a:ext cx="3454565" cy="1030247"/>
          </a:xfrm>
        </p:spPr>
        <p:txBody>
          <a:bodyPr lIns="0" tIns="0" rIns="0" bIns="0" anchor="ctr">
            <a:normAutofit/>
          </a:bodyPr>
          <a:lstStyle>
            <a:lvl1pPr marL="0" indent="0">
              <a:buNone/>
              <a:defRPr sz="7200">
                <a:solidFill>
                  <a:schemeClr val="bg2"/>
                </a:solidFill>
                <a:latin typeface="+mj-lt"/>
              </a:defRPr>
            </a:lvl1pPr>
          </a:lstStyle>
          <a:p>
            <a:pPr lvl="0"/>
            <a:r>
              <a:rPr lang="en-US" dirty="0"/>
              <a:t>100%</a:t>
            </a:r>
          </a:p>
        </p:txBody>
      </p:sp>
      <p:sp>
        <p:nvSpPr>
          <p:cNvPr id="8" name="Text Placeholder 6">
            <a:extLst>
              <a:ext uri="{FF2B5EF4-FFF2-40B4-BE49-F238E27FC236}">
                <a16:creationId xmlns:a16="http://schemas.microsoft.com/office/drawing/2014/main" id="{D4526DD4-12EF-8BAC-2299-EE29BE0FA049}"/>
              </a:ext>
            </a:extLst>
          </p:cNvPr>
          <p:cNvSpPr>
            <a:spLocks noGrp="1"/>
          </p:cNvSpPr>
          <p:nvPr>
            <p:ph type="body" sz="quarter" idx="14" hasCustomPrompt="1"/>
          </p:nvPr>
        </p:nvSpPr>
        <p:spPr>
          <a:xfrm>
            <a:off x="4368717" y="981075"/>
            <a:ext cx="3454564" cy="1030247"/>
          </a:xfrm>
        </p:spPr>
        <p:txBody>
          <a:bodyPr lIns="0" tIns="0" rIns="0" bIns="0" anchor="ctr">
            <a:normAutofit/>
          </a:bodyPr>
          <a:lstStyle>
            <a:lvl1pPr marL="0" indent="0">
              <a:buNone/>
              <a:defRPr sz="7200">
                <a:solidFill>
                  <a:schemeClr val="bg2"/>
                </a:solidFill>
                <a:latin typeface="+mj-lt"/>
              </a:defRPr>
            </a:lvl1pPr>
          </a:lstStyle>
          <a:p>
            <a:pPr lvl="0"/>
            <a:r>
              <a:rPr lang="en-US" dirty="0"/>
              <a:t>ABC</a:t>
            </a:r>
          </a:p>
        </p:txBody>
      </p:sp>
      <p:sp>
        <p:nvSpPr>
          <p:cNvPr id="9" name="Text Placeholder 6">
            <a:extLst>
              <a:ext uri="{FF2B5EF4-FFF2-40B4-BE49-F238E27FC236}">
                <a16:creationId xmlns:a16="http://schemas.microsoft.com/office/drawing/2014/main" id="{35F9B615-66C4-0366-09AB-1DE7E30E2E8C}"/>
              </a:ext>
            </a:extLst>
          </p:cNvPr>
          <p:cNvSpPr>
            <a:spLocks noGrp="1"/>
          </p:cNvSpPr>
          <p:nvPr>
            <p:ph type="body" sz="quarter" idx="15" hasCustomPrompt="1"/>
          </p:nvPr>
        </p:nvSpPr>
        <p:spPr>
          <a:xfrm>
            <a:off x="8457743" y="981075"/>
            <a:ext cx="3454567" cy="1030247"/>
          </a:xfrm>
        </p:spPr>
        <p:txBody>
          <a:bodyPr lIns="0" tIns="0" rIns="0" bIns="0" anchor="ctr">
            <a:normAutofit/>
          </a:bodyPr>
          <a:lstStyle>
            <a:lvl1pPr marL="0" indent="0">
              <a:buNone/>
              <a:defRPr sz="7200">
                <a:solidFill>
                  <a:schemeClr val="bg2"/>
                </a:solidFill>
                <a:latin typeface="+mj-lt"/>
              </a:defRPr>
            </a:lvl1pPr>
          </a:lstStyle>
          <a:p>
            <a:pPr lvl="0"/>
            <a:r>
              <a:rPr lang="en-US" dirty="0"/>
              <a:t>1.000</a:t>
            </a:r>
          </a:p>
        </p:txBody>
      </p:sp>
      <p:sp>
        <p:nvSpPr>
          <p:cNvPr id="14" name="Text Placeholder 13">
            <a:extLst>
              <a:ext uri="{FF2B5EF4-FFF2-40B4-BE49-F238E27FC236}">
                <a16:creationId xmlns:a16="http://schemas.microsoft.com/office/drawing/2014/main" id="{ADBEF57C-FF76-A6C3-2EEF-BA1B16216EC2}"/>
              </a:ext>
            </a:extLst>
          </p:cNvPr>
          <p:cNvSpPr>
            <a:spLocks noGrp="1"/>
          </p:cNvSpPr>
          <p:nvPr>
            <p:ph type="body" sz="quarter" idx="17" hasCustomPrompt="1"/>
          </p:nvPr>
        </p:nvSpPr>
        <p:spPr>
          <a:xfrm>
            <a:off x="279690" y="2181922"/>
            <a:ext cx="3454566" cy="344259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15" name="Text Placeholder 13">
            <a:extLst>
              <a:ext uri="{FF2B5EF4-FFF2-40B4-BE49-F238E27FC236}">
                <a16:creationId xmlns:a16="http://schemas.microsoft.com/office/drawing/2014/main" id="{F1C48D0E-A801-DF8C-72D4-C542C8706A54}"/>
              </a:ext>
            </a:extLst>
          </p:cNvPr>
          <p:cNvSpPr>
            <a:spLocks noGrp="1"/>
          </p:cNvSpPr>
          <p:nvPr>
            <p:ph type="body" sz="quarter" idx="18" hasCustomPrompt="1"/>
          </p:nvPr>
        </p:nvSpPr>
        <p:spPr>
          <a:xfrm>
            <a:off x="4368717" y="2181922"/>
            <a:ext cx="3454565" cy="344259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16" name="Text Placeholder 13">
            <a:extLst>
              <a:ext uri="{FF2B5EF4-FFF2-40B4-BE49-F238E27FC236}">
                <a16:creationId xmlns:a16="http://schemas.microsoft.com/office/drawing/2014/main" id="{96DEC4DE-9877-E01B-BDE6-45CB25D32F25}"/>
              </a:ext>
            </a:extLst>
          </p:cNvPr>
          <p:cNvSpPr>
            <a:spLocks noGrp="1"/>
          </p:cNvSpPr>
          <p:nvPr>
            <p:ph type="body" sz="quarter" idx="19" hasCustomPrompt="1"/>
          </p:nvPr>
        </p:nvSpPr>
        <p:spPr>
          <a:xfrm>
            <a:off x="8457743" y="2181922"/>
            <a:ext cx="3454567" cy="344259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3" name="Title 1">
            <a:extLst>
              <a:ext uri="{FF2B5EF4-FFF2-40B4-BE49-F238E27FC236}">
                <a16:creationId xmlns:a16="http://schemas.microsoft.com/office/drawing/2014/main" id="{843DA8B4-3124-3FAE-B484-33D1730A8C40}"/>
              </a:ext>
            </a:extLst>
          </p:cNvPr>
          <p:cNvSpPr>
            <a:spLocks noGrp="1"/>
          </p:cNvSpPr>
          <p:nvPr>
            <p:ph type="title"/>
          </p:nvPr>
        </p:nvSpPr>
        <p:spPr>
          <a:xfrm>
            <a:off x="279690" y="267114"/>
            <a:ext cx="11648786" cy="466147"/>
          </a:xfrm>
        </p:spPr>
        <p:txBody>
          <a:bodyPr lIns="0" tIns="0" rIns="0" bIns="0">
            <a:normAutofit/>
          </a:bodyPr>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54096758"/>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14">
          <p15:clr>
            <a:srgbClr val="FBAE40"/>
          </p15:clr>
        </p15:guide>
        <p15:guide id="4" orient="horz" pos="3884">
          <p15:clr>
            <a:srgbClr val="FBAE40"/>
          </p15:clr>
        </p15:guide>
        <p15:guide id="5" orient="horz" pos="3543">
          <p15:clr>
            <a:srgbClr val="FBAE40"/>
          </p15:clr>
        </p15:guide>
        <p15:guide id="6" orient="horz" pos="6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Statistic and Imag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D8436C6F-A30D-484C-9ED3-DB47D4CE3F41}" type="datetime1">
              <a:rPr lang="en-GB" smtClean="0"/>
              <a:t>30/06/2025</a:t>
            </a:fld>
            <a:endParaRPr lang="en-US"/>
          </a:p>
        </p:txBody>
      </p:sp>
      <p:sp>
        <p:nvSpPr>
          <p:cNvPr id="7" name="Text Placeholder 6">
            <a:extLst>
              <a:ext uri="{FF2B5EF4-FFF2-40B4-BE49-F238E27FC236}">
                <a16:creationId xmlns:a16="http://schemas.microsoft.com/office/drawing/2014/main" id="{D0FE86C3-AB50-C95A-0361-F3ADB44C23B5}"/>
              </a:ext>
            </a:extLst>
          </p:cNvPr>
          <p:cNvSpPr>
            <a:spLocks noGrp="1"/>
          </p:cNvSpPr>
          <p:nvPr>
            <p:ph type="body" sz="quarter" idx="13" hasCustomPrompt="1"/>
          </p:nvPr>
        </p:nvSpPr>
        <p:spPr>
          <a:xfrm>
            <a:off x="695324" y="2330395"/>
            <a:ext cx="4860523" cy="1030247"/>
          </a:xfrm>
        </p:spPr>
        <p:txBody>
          <a:bodyPr lIns="0" tIns="0" rIns="0" bIns="0" anchor="ctr">
            <a:normAutofit/>
          </a:bodyPr>
          <a:lstStyle>
            <a:lvl1pPr marL="0" indent="0">
              <a:buNone/>
              <a:defRPr sz="7200">
                <a:solidFill>
                  <a:schemeClr val="bg2"/>
                </a:solidFill>
                <a:latin typeface="+mj-lt"/>
              </a:defRPr>
            </a:lvl1pPr>
          </a:lstStyle>
          <a:p>
            <a:pPr lvl="0"/>
            <a:r>
              <a:rPr lang="en-US" dirty="0"/>
              <a:t>100%</a:t>
            </a:r>
          </a:p>
        </p:txBody>
      </p:sp>
      <p:sp>
        <p:nvSpPr>
          <p:cNvPr id="14" name="Text Placeholder 13">
            <a:extLst>
              <a:ext uri="{FF2B5EF4-FFF2-40B4-BE49-F238E27FC236}">
                <a16:creationId xmlns:a16="http://schemas.microsoft.com/office/drawing/2014/main" id="{ADBEF57C-FF76-A6C3-2EEF-BA1B16216EC2}"/>
              </a:ext>
            </a:extLst>
          </p:cNvPr>
          <p:cNvSpPr>
            <a:spLocks noGrp="1"/>
          </p:cNvSpPr>
          <p:nvPr>
            <p:ph type="body" sz="quarter" idx="17" hasCustomPrompt="1"/>
          </p:nvPr>
        </p:nvSpPr>
        <p:spPr>
          <a:xfrm>
            <a:off x="695325" y="3531242"/>
            <a:ext cx="4860522" cy="2093271"/>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3" name="Title 1">
            <a:extLst>
              <a:ext uri="{FF2B5EF4-FFF2-40B4-BE49-F238E27FC236}">
                <a16:creationId xmlns:a16="http://schemas.microsoft.com/office/drawing/2014/main" id="{AB588F3C-19ED-87FB-A268-CB837759D954}"/>
              </a:ext>
            </a:extLst>
          </p:cNvPr>
          <p:cNvSpPr>
            <a:spLocks noGrp="1"/>
          </p:cNvSpPr>
          <p:nvPr>
            <p:ph type="title"/>
          </p:nvPr>
        </p:nvSpPr>
        <p:spPr>
          <a:xfrm>
            <a:off x="695322" y="365125"/>
            <a:ext cx="4860525" cy="1325563"/>
          </a:xfrm>
        </p:spPr>
        <p:txBody>
          <a:bodyPr lIns="0" tIns="0" rIns="0" bIns="0">
            <a:normAutofit/>
          </a:bodyPr>
          <a:lstStyle>
            <a:lvl1pPr>
              <a:defRPr sz="4000">
                <a:solidFill>
                  <a:schemeClr val="bg2"/>
                </a:solidFill>
              </a:defRPr>
            </a:lvl1pPr>
          </a:lstStyle>
          <a:p>
            <a:r>
              <a:rPr lang="en-US"/>
              <a:t>Click to edit Master title style</a:t>
            </a:r>
            <a:endParaRPr lang="en-US" dirty="0"/>
          </a:p>
        </p:txBody>
      </p:sp>
      <p:sp>
        <p:nvSpPr>
          <p:cNvPr id="5" name="Picture Placeholder 6">
            <a:extLst>
              <a:ext uri="{FF2B5EF4-FFF2-40B4-BE49-F238E27FC236}">
                <a16:creationId xmlns:a16="http://schemas.microsoft.com/office/drawing/2014/main" id="{3FD4302D-CD43-5E35-33F9-02F9B3D43200}"/>
              </a:ext>
            </a:extLst>
          </p:cNvPr>
          <p:cNvSpPr>
            <a:spLocks noGrp="1"/>
          </p:cNvSpPr>
          <p:nvPr>
            <p:ph type="pic" sz="quarter" idx="18" hasCustomPrompt="1"/>
          </p:nvPr>
        </p:nvSpPr>
        <p:spPr>
          <a:xfrm>
            <a:off x="6096000" y="0"/>
            <a:ext cx="6096000" cy="6858000"/>
          </a:xfrm>
        </p:spPr>
        <p:txBody>
          <a:bodyPr tIns="2304000"/>
          <a:lstStyle>
            <a:lvl1pPr marL="0" indent="0" algn="ctr">
              <a:buNone/>
              <a:defRPr>
                <a:latin typeface="+mn-lt"/>
              </a:defRPr>
            </a:lvl1pPr>
          </a:lstStyle>
          <a:p>
            <a:r>
              <a:rPr lang="en-US" dirty="0"/>
              <a:t>Click icon below to add image</a:t>
            </a:r>
          </a:p>
        </p:txBody>
      </p:sp>
    </p:spTree>
    <p:extLst>
      <p:ext uri="{BB962C8B-B14F-4D97-AF65-F5344CB8AC3E}">
        <p14:creationId xmlns:p14="http://schemas.microsoft.com/office/powerpoint/2010/main" val="4106733266"/>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Title with Statistic and Imag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6D39A810-80CC-214B-83C9-210C24F102FE}" type="datetime1">
              <a:rPr lang="en-GB" smtClean="0"/>
              <a:t>30/06/2025</a:t>
            </a:fld>
            <a:endParaRPr lang="en-US"/>
          </a:p>
        </p:txBody>
      </p:sp>
      <p:sp>
        <p:nvSpPr>
          <p:cNvPr id="7" name="Text Placeholder 6">
            <a:extLst>
              <a:ext uri="{FF2B5EF4-FFF2-40B4-BE49-F238E27FC236}">
                <a16:creationId xmlns:a16="http://schemas.microsoft.com/office/drawing/2014/main" id="{D0FE86C3-AB50-C95A-0361-F3ADB44C23B5}"/>
              </a:ext>
            </a:extLst>
          </p:cNvPr>
          <p:cNvSpPr>
            <a:spLocks noGrp="1"/>
          </p:cNvSpPr>
          <p:nvPr>
            <p:ph type="body" sz="quarter" idx="13" hasCustomPrompt="1"/>
          </p:nvPr>
        </p:nvSpPr>
        <p:spPr>
          <a:xfrm>
            <a:off x="263525" y="1000375"/>
            <a:ext cx="5507883" cy="1030247"/>
          </a:xfrm>
        </p:spPr>
        <p:txBody>
          <a:bodyPr lIns="0" tIns="0" rIns="0" bIns="0" anchor="ctr">
            <a:normAutofit/>
          </a:bodyPr>
          <a:lstStyle>
            <a:lvl1pPr marL="0" indent="0">
              <a:buNone/>
              <a:defRPr sz="7200">
                <a:solidFill>
                  <a:schemeClr val="bg2"/>
                </a:solidFill>
                <a:latin typeface="+mj-lt"/>
              </a:defRPr>
            </a:lvl1pPr>
          </a:lstStyle>
          <a:p>
            <a:pPr lvl="0"/>
            <a:r>
              <a:rPr lang="en-US" dirty="0"/>
              <a:t>100%</a:t>
            </a:r>
          </a:p>
        </p:txBody>
      </p:sp>
      <p:sp>
        <p:nvSpPr>
          <p:cNvPr id="14" name="Text Placeholder 13">
            <a:extLst>
              <a:ext uri="{FF2B5EF4-FFF2-40B4-BE49-F238E27FC236}">
                <a16:creationId xmlns:a16="http://schemas.microsoft.com/office/drawing/2014/main" id="{ADBEF57C-FF76-A6C3-2EEF-BA1B16216EC2}"/>
              </a:ext>
            </a:extLst>
          </p:cNvPr>
          <p:cNvSpPr>
            <a:spLocks noGrp="1"/>
          </p:cNvSpPr>
          <p:nvPr>
            <p:ph type="body" sz="quarter" idx="17" hasCustomPrompt="1"/>
          </p:nvPr>
        </p:nvSpPr>
        <p:spPr>
          <a:xfrm>
            <a:off x="263526" y="2201222"/>
            <a:ext cx="5507882" cy="3567753"/>
          </a:xfrm>
        </p:spPr>
        <p:txBody>
          <a:bodyPr lIns="0" tIns="0" rIns="0" bIns="0">
            <a:normAutofit/>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description here for this stat</a:t>
            </a:r>
          </a:p>
        </p:txBody>
      </p:sp>
      <p:sp>
        <p:nvSpPr>
          <p:cNvPr id="5" name="Picture Placeholder 6">
            <a:extLst>
              <a:ext uri="{FF2B5EF4-FFF2-40B4-BE49-F238E27FC236}">
                <a16:creationId xmlns:a16="http://schemas.microsoft.com/office/drawing/2014/main" id="{3FD4302D-CD43-5E35-33F9-02F9B3D43200}"/>
              </a:ext>
            </a:extLst>
          </p:cNvPr>
          <p:cNvSpPr>
            <a:spLocks noGrp="1"/>
          </p:cNvSpPr>
          <p:nvPr>
            <p:ph type="pic" sz="quarter" idx="18" hasCustomPrompt="1"/>
          </p:nvPr>
        </p:nvSpPr>
        <p:spPr>
          <a:xfrm>
            <a:off x="6096000" y="0"/>
            <a:ext cx="6096000" cy="6858000"/>
          </a:xfrm>
        </p:spPr>
        <p:txBody>
          <a:bodyPr tIns="2304000"/>
          <a:lstStyle>
            <a:lvl1pPr marL="0" indent="0" algn="ctr">
              <a:buNone/>
              <a:defRPr>
                <a:latin typeface="+mn-lt"/>
              </a:defRPr>
            </a:lvl1pPr>
          </a:lstStyle>
          <a:p>
            <a:r>
              <a:rPr lang="en-US" dirty="0"/>
              <a:t>Click icon below to add image</a:t>
            </a:r>
          </a:p>
        </p:txBody>
      </p:sp>
      <p:sp>
        <p:nvSpPr>
          <p:cNvPr id="2" name="Title 1">
            <a:extLst>
              <a:ext uri="{FF2B5EF4-FFF2-40B4-BE49-F238E27FC236}">
                <a16:creationId xmlns:a16="http://schemas.microsoft.com/office/drawing/2014/main" id="{0681E59F-B724-B434-A5CD-181850F01A63}"/>
              </a:ext>
            </a:extLst>
          </p:cNvPr>
          <p:cNvSpPr>
            <a:spLocks noGrp="1"/>
          </p:cNvSpPr>
          <p:nvPr>
            <p:ph type="title"/>
          </p:nvPr>
        </p:nvSpPr>
        <p:spPr>
          <a:xfrm>
            <a:off x="279689" y="267114"/>
            <a:ext cx="11685299" cy="466147"/>
          </a:xfrm>
        </p:spPr>
        <p:txBody>
          <a:bodyPr lIns="0" tIns="0" rIns="0" bIns="0">
            <a:normAutofit/>
          </a:bodyPr>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22790465"/>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37">
          <p15:clr>
            <a:srgbClr val="FBAE40"/>
          </p15:clr>
        </p15:guide>
        <p15:guide id="5" orient="horz" pos="3634">
          <p15:clr>
            <a:srgbClr val="FBAE40"/>
          </p15:clr>
        </p15:guide>
        <p15:guide id="6" orient="horz" pos="61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Full Slid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2E23C5E-87E8-8451-DFEF-2C5890BCB42C}"/>
              </a:ext>
            </a:extLst>
          </p:cNvPr>
          <p:cNvSpPr>
            <a:spLocks noGrp="1"/>
          </p:cNvSpPr>
          <p:nvPr>
            <p:ph type="pic" sz="quarter" idx="13" hasCustomPrompt="1"/>
          </p:nvPr>
        </p:nvSpPr>
        <p:spPr>
          <a:xfrm>
            <a:off x="0" y="0"/>
            <a:ext cx="12192000" cy="6858000"/>
          </a:xfrm>
        </p:spPr>
        <p:txBody>
          <a:bodyPr tIns="2304000"/>
          <a:lstStyle>
            <a:lvl1pPr marL="0" indent="0" algn="ctr">
              <a:buNone/>
              <a:defRPr>
                <a:latin typeface="+mn-lt"/>
              </a:defRPr>
            </a:lvl1pPr>
          </a:lstStyle>
          <a:p>
            <a:r>
              <a:rPr lang="en-US" dirty="0"/>
              <a:t>Click icon below to add image</a:t>
            </a:r>
          </a:p>
        </p:txBody>
      </p:sp>
    </p:spTree>
    <p:extLst>
      <p:ext uri="{BB962C8B-B14F-4D97-AF65-F5344CB8AC3E}">
        <p14:creationId xmlns:p14="http://schemas.microsoft.com/office/powerpoint/2010/main" val="3795299770"/>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Full Slide with Caption)">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2E23C5E-87E8-8451-DFEF-2C5890BCB42C}"/>
              </a:ext>
            </a:extLst>
          </p:cNvPr>
          <p:cNvSpPr>
            <a:spLocks noGrp="1"/>
          </p:cNvSpPr>
          <p:nvPr>
            <p:ph type="pic" sz="quarter" idx="13" hasCustomPrompt="1"/>
          </p:nvPr>
        </p:nvSpPr>
        <p:spPr>
          <a:xfrm>
            <a:off x="0" y="0"/>
            <a:ext cx="12192000" cy="5731727"/>
          </a:xfrm>
        </p:spPr>
        <p:txBody>
          <a:bodyPr tIns="2304000"/>
          <a:lstStyle>
            <a:lvl1pPr marL="0" indent="0" algn="ctr">
              <a:buNone/>
              <a:defRPr>
                <a:latin typeface="+mn-lt"/>
              </a:defRPr>
            </a:lvl1pPr>
          </a:lstStyle>
          <a:p>
            <a:r>
              <a:rPr lang="en-US" dirty="0"/>
              <a:t>Click icon below to add image</a:t>
            </a:r>
          </a:p>
        </p:txBody>
      </p:sp>
      <p:sp>
        <p:nvSpPr>
          <p:cNvPr id="7" name="Text Placeholder 6">
            <a:extLst>
              <a:ext uri="{FF2B5EF4-FFF2-40B4-BE49-F238E27FC236}">
                <a16:creationId xmlns:a16="http://schemas.microsoft.com/office/drawing/2014/main" id="{F462DA6D-58DF-869A-00EB-DAA89774534F}"/>
              </a:ext>
            </a:extLst>
          </p:cNvPr>
          <p:cNvSpPr>
            <a:spLocks noGrp="1"/>
          </p:cNvSpPr>
          <p:nvPr>
            <p:ph type="body" sz="quarter" idx="14" hasCustomPrompt="1"/>
          </p:nvPr>
        </p:nvSpPr>
        <p:spPr>
          <a:xfrm>
            <a:off x="0" y="5624513"/>
            <a:ext cx="12192000" cy="1233487"/>
          </a:xfrm>
          <a:solidFill>
            <a:schemeClr val="accent1"/>
          </a:solidFill>
        </p:spPr>
        <p:txBody>
          <a:bodyPr lIns="720000" tIns="180000" rIns="720000" bIns="180000">
            <a:norm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image caption</a:t>
            </a:r>
          </a:p>
        </p:txBody>
      </p:sp>
    </p:spTree>
    <p:extLst>
      <p:ext uri="{BB962C8B-B14F-4D97-AF65-F5344CB8AC3E}">
        <p14:creationId xmlns:p14="http://schemas.microsoft.com/office/powerpoint/2010/main" val="3028827483"/>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Full Slid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E07B0A19-4CFF-CB20-EC9E-13C4627EFA0B}"/>
              </a:ext>
            </a:extLst>
          </p:cNvPr>
          <p:cNvSpPr>
            <a:spLocks noGrp="1"/>
          </p:cNvSpPr>
          <p:nvPr>
            <p:ph type="media" sz="quarter" idx="13" hasCustomPrompt="1"/>
          </p:nvPr>
        </p:nvSpPr>
        <p:spPr>
          <a:xfrm>
            <a:off x="0" y="-20642"/>
            <a:ext cx="12192000" cy="6858000"/>
          </a:xfrm>
        </p:spPr>
        <p:txBody>
          <a:bodyPr tIns="2304000" anchor="t"/>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icon below to add video</a:t>
            </a:r>
          </a:p>
        </p:txBody>
      </p:sp>
    </p:spTree>
    <p:extLst>
      <p:ext uri="{BB962C8B-B14F-4D97-AF65-F5344CB8AC3E}">
        <p14:creationId xmlns:p14="http://schemas.microsoft.com/office/powerpoint/2010/main" val="1460368489"/>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deo (Full Slide with Caption)">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E07B0A19-4CFF-CB20-EC9E-13C4627EFA0B}"/>
              </a:ext>
            </a:extLst>
          </p:cNvPr>
          <p:cNvSpPr>
            <a:spLocks noGrp="1"/>
          </p:cNvSpPr>
          <p:nvPr>
            <p:ph type="media" sz="quarter" idx="13" hasCustomPrompt="1"/>
          </p:nvPr>
        </p:nvSpPr>
        <p:spPr>
          <a:xfrm>
            <a:off x="0" y="0"/>
            <a:ext cx="12192000" cy="6858000"/>
          </a:xfrm>
        </p:spPr>
        <p:txBody>
          <a:bodyPr tIns="2304000" anchor="t"/>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icon below to add video</a:t>
            </a:r>
          </a:p>
        </p:txBody>
      </p:sp>
      <p:sp>
        <p:nvSpPr>
          <p:cNvPr id="2" name="Text Placeholder 6">
            <a:extLst>
              <a:ext uri="{FF2B5EF4-FFF2-40B4-BE49-F238E27FC236}">
                <a16:creationId xmlns:a16="http://schemas.microsoft.com/office/drawing/2014/main" id="{AEB8B635-780F-52DA-4A09-428A58519DB1}"/>
              </a:ext>
            </a:extLst>
          </p:cNvPr>
          <p:cNvSpPr>
            <a:spLocks noGrp="1"/>
          </p:cNvSpPr>
          <p:nvPr>
            <p:ph type="body" sz="quarter" idx="14" hasCustomPrompt="1"/>
          </p:nvPr>
        </p:nvSpPr>
        <p:spPr>
          <a:xfrm>
            <a:off x="695324" y="5152022"/>
            <a:ext cx="10801349" cy="1019355"/>
          </a:xfrm>
          <a:solidFill>
            <a:schemeClr val="accent1"/>
          </a:solidFill>
        </p:spPr>
        <p:txBody>
          <a:bodyPr lIns="180000" tIns="180000" rIns="180000" bIns="180000">
            <a:norm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video caption</a:t>
            </a:r>
          </a:p>
        </p:txBody>
      </p:sp>
    </p:spTree>
    <p:extLst>
      <p:ext uri="{BB962C8B-B14F-4D97-AF65-F5344CB8AC3E}">
        <p14:creationId xmlns:p14="http://schemas.microsoft.com/office/powerpoint/2010/main" val="2664568751"/>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B365-9AC4-B165-03CC-6E4B185C5141}"/>
              </a:ext>
            </a:extLst>
          </p:cNvPr>
          <p:cNvSpPr>
            <a:spLocks noGrp="1"/>
          </p:cNvSpPr>
          <p:nvPr>
            <p:ph type="ctrTitle"/>
          </p:nvPr>
        </p:nvSpPr>
        <p:spPr>
          <a:xfrm>
            <a:off x="1160585" y="2161308"/>
            <a:ext cx="9765323" cy="2458193"/>
          </a:xfrm>
        </p:spPr>
        <p:txBody>
          <a:bodyPr lIns="0" tIns="0" rIns="0" bIns="0" anchor="ctr"/>
          <a:lstStyle>
            <a:lvl1pPr algn="l">
              <a:defRPr sz="6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50959EC-135D-53D5-2161-70591ABB1772}"/>
              </a:ext>
            </a:extLst>
          </p:cNvPr>
          <p:cNvSpPr>
            <a:spLocks noGrp="1"/>
          </p:cNvSpPr>
          <p:nvPr>
            <p:ph type="subTitle" idx="1"/>
          </p:nvPr>
        </p:nvSpPr>
        <p:spPr>
          <a:xfrm>
            <a:off x="1160585" y="5531117"/>
            <a:ext cx="5400675" cy="721040"/>
          </a:xfrm>
        </p:spPr>
        <p:txBody>
          <a:bodyPr lIns="0" tIns="0" rIns="0" bIns="0"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53EC8C28-AA84-D561-D863-963D4605E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971" y="5283962"/>
            <a:ext cx="3240000" cy="1088153"/>
          </a:xfrm>
          <a:prstGeom prst="rect">
            <a:avLst/>
          </a:prstGeom>
        </p:spPr>
      </p:pic>
      <p:sp>
        <p:nvSpPr>
          <p:cNvPr id="5" name="Rectangle 4">
            <a:extLst>
              <a:ext uri="{FF2B5EF4-FFF2-40B4-BE49-F238E27FC236}">
                <a16:creationId xmlns:a16="http://schemas.microsoft.com/office/drawing/2014/main" id="{A8D5556D-1EE3-4D28-6BAF-FD9BB1E04F42}"/>
              </a:ext>
            </a:extLst>
          </p:cNvPr>
          <p:cNvSpPr/>
          <p:nvPr userDrawn="1"/>
        </p:nvSpPr>
        <p:spPr>
          <a:xfrm>
            <a:off x="605325" y="2449773"/>
            <a:ext cx="180000" cy="17742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225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uest/Speak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B365-9AC4-B165-03CC-6E4B185C5141}"/>
              </a:ext>
            </a:extLst>
          </p:cNvPr>
          <p:cNvSpPr>
            <a:spLocks noGrp="1"/>
          </p:cNvSpPr>
          <p:nvPr>
            <p:ph type="ctrTitle" hasCustomPrompt="1"/>
          </p:nvPr>
        </p:nvSpPr>
        <p:spPr>
          <a:xfrm>
            <a:off x="5018048" y="1471962"/>
            <a:ext cx="6478627" cy="2237680"/>
          </a:xfrm>
        </p:spPr>
        <p:txBody>
          <a:bodyPr lIns="0" tIns="0" rIns="0" bIns="0" anchor="b">
            <a:normAutofit/>
          </a:bodyPr>
          <a:lstStyle>
            <a:lvl1pPr algn="l">
              <a:defRPr sz="4800">
                <a:solidFill>
                  <a:schemeClr val="bg1"/>
                </a:solidFill>
              </a:defRPr>
            </a:lvl1pPr>
          </a:lstStyle>
          <a:p>
            <a:r>
              <a:rPr lang="en-GB" dirty="0"/>
              <a:t>Click to add guest/speaker name</a:t>
            </a:r>
            <a:endParaRPr lang="en-US" dirty="0"/>
          </a:p>
        </p:txBody>
      </p:sp>
      <p:sp>
        <p:nvSpPr>
          <p:cNvPr id="3" name="Subtitle 2">
            <a:extLst>
              <a:ext uri="{FF2B5EF4-FFF2-40B4-BE49-F238E27FC236}">
                <a16:creationId xmlns:a16="http://schemas.microsoft.com/office/drawing/2014/main" id="{D50959EC-135D-53D5-2161-70591ABB1772}"/>
              </a:ext>
            </a:extLst>
          </p:cNvPr>
          <p:cNvSpPr>
            <a:spLocks noGrp="1"/>
          </p:cNvSpPr>
          <p:nvPr>
            <p:ph type="subTitle" idx="1" hasCustomPrompt="1"/>
          </p:nvPr>
        </p:nvSpPr>
        <p:spPr>
          <a:xfrm>
            <a:off x="5018048" y="3924125"/>
            <a:ext cx="6478628" cy="1183134"/>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guest/speaker details</a:t>
            </a:r>
            <a:endParaRPr lang="en-US" dirty="0"/>
          </a:p>
        </p:txBody>
      </p:sp>
      <p:sp>
        <p:nvSpPr>
          <p:cNvPr id="7" name="Picture Placeholder 6">
            <a:extLst>
              <a:ext uri="{FF2B5EF4-FFF2-40B4-BE49-F238E27FC236}">
                <a16:creationId xmlns:a16="http://schemas.microsoft.com/office/drawing/2014/main" id="{8C6B5BD1-55B6-3E55-06C5-E3D1F531AFF9}"/>
              </a:ext>
            </a:extLst>
          </p:cNvPr>
          <p:cNvSpPr>
            <a:spLocks noGrp="1"/>
          </p:cNvSpPr>
          <p:nvPr>
            <p:ph type="pic" sz="quarter" idx="13" hasCustomPrompt="1"/>
          </p:nvPr>
        </p:nvSpPr>
        <p:spPr>
          <a:xfrm>
            <a:off x="0" y="0"/>
            <a:ext cx="4500000" cy="6858000"/>
          </a:xfrm>
        </p:spPr>
        <p:txBody>
          <a:bodyPr tIns="2304000"/>
          <a:lstStyle>
            <a:lvl1pPr marL="0" indent="0" algn="ctr">
              <a:buNone/>
              <a:defRPr>
                <a:solidFill>
                  <a:schemeClr val="bg1"/>
                </a:solidFill>
                <a:latin typeface="+mn-lt"/>
              </a:defRPr>
            </a:lvl1pPr>
          </a:lstStyle>
          <a:p>
            <a:r>
              <a:rPr lang="en-US" dirty="0"/>
              <a:t>Click icon below to add image of guest/speaker</a:t>
            </a:r>
          </a:p>
        </p:txBody>
      </p:sp>
    </p:spTree>
    <p:extLst>
      <p:ext uri="{BB962C8B-B14F-4D97-AF65-F5344CB8AC3E}">
        <p14:creationId xmlns:p14="http://schemas.microsoft.com/office/powerpoint/2010/main" val="5556510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guide id="6"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Quot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B365-9AC4-B165-03CC-6E4B185C5141}"/>
              </a:ext>
            </a:extLst>
          </p:cNvPr>
          <p:cNvSpPr>
            <a:spLocks noGrp="1"/>
          </p:cNvSpPr>
          <p:nvPr>
            <p:ph type="ctrTitle" hasCustomPrompt="1"/>
          </p:nvPr>
        </p:nvSpPr>
        <p:spPr>
          <a:xfrm>
            <a:off x="695325" y="1610240"/>
            <a:ext cx="9972675" cy="2984062"/>
          </a:xfrm>
        </p:spPr>
        <p:txBody>
          <a:bodyPr lIns="0" tIns="0" rIns="0" bIns="0" anchor="ctr">
            <a:normAutofit/>
          </a:bodyPr>
          <a:lstStyle>
            <a:lvl1pPr algn="l">
              <a:defRPr sz="4000">
                <a:solidFill>
                  <a:schemeClr val="bg1"/>
                </a:solidFill>
              </a:defRPr>
            </a:lvl1pPr>
          </a:lstStyle>
          <a:p>
            <a:r>
              <a:rPr lang="en-GB" dirty="0"/>
              <a:t>Click to add quote text</a:t>
            </a:r>
            <a:endParaRPr lang="en-US" dirty="0"/>
          </a:p>
        </p:txBody>
      </p:sp>
      <p:sp>
        <p:nvSpPr>
          <p:cNvPr id="3" name="Subtitle 2">
            <a:extLst>
              <a:ext uri="{FF2B5EF4-FFF2-40B4-BE49-F238E27FC236}">
                <a16:creationId xmlns:a16="http://schemas.microsoft.com/office/drawing/2014/main" id="{D50959EC-135D-53D5-2161-70591ABB1772}"/>
              </a:ext>
            </a:extLst>
          </p:cNvPr>
          <p:cNvSpPr>
            <a:spLocks noGrp="1"/>
          </p:cNvSpPr>
          <p:nvPr>
            <p:ph type="subTitle" idx="1" hasCustomPrompt="1"/>
          </p:nvPr>
        </p:nvSpPr>
        <p:spPr>
          <a:xfrm>
            <a:off x="695325" y="4850780"/>
            <a:ext cx="9972675" cy="773733"/>
          </a:xfrm>
        </p:spPr>
        <p:txBody>
          <a:bodyPr lIns="0" tIns="0" rIns="0" bIns="0"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quote attribution</a:t>
            </a:r>
            <a:endParaRPr lang="en-US" dirty="0"/>
          </a:p>
        </p:txBody>
      </p:sp>
      <p:sp>
        <p:nvSpPr>
          <p:cNvPr id="4" name="TextBox 3">
            <a:extLst>
              <a:ext uri="{FF2B5EF4-FFF2-40B4-BE49-F238E27FC236}">
                <a16:creationId xmlns:a16="http://schemas.microsoft.com/office/drawing/2014/main" id="{58462BBD-EF74-7749-46E8-AB4CD55E0728}"/>
              </a:ext>
            </a:extLst>
          </p:cNvPr>
          <p:cNvSpPr txBox="1"/>
          <p:nvPr userDrawn="1"/>
        </p:nvSpPr>
        <p:spPr>
          <a:xfrm>
            <a:off x="343382" y="-1112045"/>
            <a:ext cx="2361236" cy="6247864"/>
          </a:xfrm>
          <a:prstGeom prst="rect">
            <a:avLst/>
          </a:prstGeom>
          <a:noFill/>
        </p:spPr>
        <p:txBody>
          <a:bodyPr wrap="square" rtlCol="0">
            <a:spAutoFit/>
          </a:bodyPr>
          <a:lstStyle/>
          <a:p>
            <a:r>
              <a:rPr lang="en-US" sz="40000" dirty="0">
                <a:solidFill>
                  <a:schemeClr val="bg1">
                    <a:alpha val="35439"/>
                  </a:schemeClr>
                </a:solidFill>
                <a:latin typeface="+mj-lt"/>
              </a:rPr>
              <a:t>“</a:t>
            </a:r>
          </a:p>
        </p:txBody>
      </p:sp>
      <p:sp>
        <p:nvSpPr>
          <p:cNvPr id="7" name="Date Placeholder 11" hidden="1">
            <a:extLst>
              <a:ext uri="{FF2B5EF4-FFF2-40B4-BE49-F238E27FC236}">
                <a16:creationId xmlns:a16="http://schemas.microsoft.com/office/drawing/2014/main" id="{D7D4C024-EAB4-D428-F047-E6CADB79AD43}"/>
              </a:ext>
              <a:ext uri="{C183D7F6-B498-43B3-948B-1728B52AA6E4}">
                <adec:decorative xmlns:adec="http://schemas.microsoft.com/office/drawing/2017/decorative" val="1"/>
              </a:ext>
            </a:extLst>
          </p:cNvPr>
          <p:cNvSpPr>
            <a:spLocks noGrp="1"/>
          </p:cNvSpPr>
          <p:nvPr>
            <p:ph type="dt" sz="half" idx="10"/>
          </p:nvPr>
        </p:nvSpPr>
        <p:spPr>
          <a:xfrm>
            <a:off x="695325" y="6071343"/>
            <a:ext cx="2743200" cy="365125"/>
          </a:xfrm>
        </p:spPr>
        <p:txBody>
          <a:bodyPr lIns="0" tIns="0" rIns="0" bIns="0"/>
          <a:lstStyle>
            <a:lvl1pPr>
              <a:defRPr>
                <a:solidFill>
                  <a:schemeClr val="bg1">
                    <a:alpha val="50000"/>
                  </a:schemeClr>
                </a:solidFill>
              </a:defRPr>
            </a:lvl1pPr>
          </a:lstStyle>
          <a:p>
            <a:fld id="{B3827901-9A4C-394A-AA1E-E7EC8C115576}" type="datetime1">
              <a:rPr lang="en-GB" smtClean="0"/>
              <a:t>30/06/2025</a:t>
            </a:fld>
            <a:endParaRPr lang="en-US"/>
          </a:p>
        </p:txBody>
      </p:sp>
    </p:spTree>
    <p:extLst>
      <p:ext uri="{BB962C8B-B14F-4D97-AF65-F5344CB8AC3E}">
        <p14:creationId xmlns:p14="http://schemas.microsoft.com/office/powerpoint/2010/main" val="7203296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E60724C3-BCFB-1C42-8EB8-D4FC619F63AE}" type="datetime1">
              <a:rPr lang="en-GB" smtClean="0"/>
              <a:t>30/06/2025</a:t>
            </a:fld>
            <a:endParaRPr lang="en-US" dirty="0"/>
          </a:p>
        </p:txBody>
      </p:sp>
    </p:spTree>
    <p:extLst>
      <p:ext uri="{BB962C8B-B14F-4D97-AF65-F5344CB8AC3E}">
        <p14:creationId xmlns:p14="http://schemas.microsoft.com/office/powerpoint/2010/main" val="2324183146"/>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bg>
      <p:bgRef idx="1001">
        <a:schemeClr val="bg2"/>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959EC-135D-53D5-2161-70591ABB1772}"/>
              </a:ext>
            </a:extLst>
          </p:cNvPr>
          <p:cNvSpPr>
            <a:spLocks noGrp="1"/>
          </p:cNvSpPr>
          <p:nvPr>
            <p:ph type="subTitle" idx="1" hasCustomPrompt="1"/>
          </p:nvPr>
        </p:nvSpPr>
        <p:spPr>
          <a:xfrm>
            <a:off x="1159200" y="5515148"/>
            <a:ext cx="5400675" cy="721040"/>
          </a:xfrm>
        </p:spPr>
        <p:txBody>
          <a:bodyPr lIns="0" tIns="0" rIns="0" bIns="0"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enter contact details, web address, etc</a:t>
            </a:r>
            <a:endParaRPr lang="en-US" dirty="0"/>
          </a:p>
        </p:txBody>
      </p:sp>
      <p:sp>
        <p:nvSpPr>
          <p:cNvPr id="4" name="TextBox 3">
            <a:extLst>
              <a:ext uri="{FF2B5EF4-FFF2-40B4-BE49-F238E27FC236}">
                <a16:creationId xmlns:a16="http://schemas.microsoft.com/office/drawing/2014/main" id="{5E1682BA-A6F3-B48E-9842-6FBCC0C58840}"/>
              </a:ext>
            </a:extLst>
          </p:cNvPr>
          <p:cNvSpPr txBox="1"/>
          <p:nvPr userDrawn="1"/>
        </p:nvSpPr>
        <p:spPr>
          <a:xfrm>
            <a:off x="1159200" y="2690336"/>
            <a:ext cx="7129161" cy="1477328"/>
          </a:xfrm>
          <a:prstGeom prst="rect">
            <a:avLst/>
          </a:prstGeom>
          <a:noFill/>
        </p:spPr>
        <p:txBody>
          <a:bodyPr wrap="square" lIns="0" tIns="0" rIns="0" bIns="0" rtlCol="0">
            <a:spAutoFit/>
          </a:bodyPr>
          <a:lstStyle/>
          <a:p>
            <a:r>
              <a:rPr lang="en-US" sz="9600" dirty="0">
                <a:solidFill>
                  <a:schemeClr val="bg1"/>
                </a:solidFill>
                <a:latin typeface="+mj-lt"/>
              </a:rPr>
              <a:t>Thank you</a:t>
            </a:r>
          </a:p>
        </p:txBody>
      </p:sp>
      <p:sp>
        <p:nvSpPr>
          <p:cNvPr id="5" name="Rectangle 4">
            <a:extLst>
              <a:ext uri="{FF2B5EF4-FFF2-40B4-BE49-F238E27FC236}">
                <a16:creationId xmlns:a16="http://schemas.microsoft.com/office/drawing/2014/main" id="{4D2D13C7-E3E5-048C-882E-E2C81BA5DD1E}"/>
              </a:ext>
            </a:extLst>
          </p:cNvPr>
          <p:cNvSpPr/>
          <p:nvPr userDrawn="1"/>
        </p:nvSpPr>
        <p:spPr>
          <a:xfrm>
            <a:off x="605325" y="2690335"/>
            <a:ext cx="180000" cy="1342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F218884-3E9D-21DC-1CCA-15506452A9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971" y="5283962"/>
            <a:ext cx="3240000" cy="1088153"/>
          </a:xfrm>
          <a:prstGeom prst="rect">
            <a:avLst/>
          </a:prstGeom>
        </p:spPr>
      </p:pic>
    </p:spTree>
    <p:extLst>
      <p:ext uri="{BB962C8B-B14F-4D97-AF65-F5344CB8AC3E}">
        <p14:creationId xmlns:p14="http://schemas.microsoft.com/office/powerpoint/2010/main" val="41303699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959EC-135D-53D5-2161-70591ABB1772}"/>
              </a:ext>
            </a:extLst>
          </p:cNvPr>
          <p:cNvSpPr>
            <a:spLocks noGrp="1"/>
          </p:cNvSpPr>
          <p:nvPr>
            <p:ph type="subTitle" idx="1" hasCustomPrompt="1"/>
          </p:nvPr>
        </p:nvSpPr>
        <p:spPr>
          <a:xfrm>
            <a:off x="1159200" y="5515148"/>
            <a:ext cx="5400675" cy="721040"/>
          </a:xfrm>
        </p:spPr>
        <p:txBody>
          <a:bodyPr lIns="0" tIns="0" rIns="0" bIns="0"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enter contact details, web address, etc</a:t>
            </a:r>
            <a:endParaRPr lang="en-US" dirty="0"/>
          </a:p>
        </p:txBody>
      </p:sp>
      <p:sp>
        <p:nvSpPr>
          <p:cNvPr id="4" name="TextBox 3">
            <a:extLst>
              <a:ext uri="{FF2B5EF4-FFF2-40B4-BE49-F238E27FC236}">
                <a16:creationId xmlns:a16="http://schemas.microsoft.com/office/drawing/2014/main" id="{5E1682BA-A6F3-B48E-9842-6FBCC0C58840}"/>
              </a:ext>
            </a:extLst>
          </p:cNvPr>
          <p:cNvSpPr txBox="1"/>
          <p:nvPr userDrawn="1"/>
        </p:nvSpPr>
        <p:spPr>
          <a:xfrm>
            <a:off x="1159200" y="2690336"/>
            <a:ext cx="7129161" cy="1477328"/>
          </a:xfrm>
          <a:prstGeom prst="rect">
            <a:avLst/>
          </a:prstGeom>
          <a:noFill/>
        </p:spPr>
        <p:txBody>
          <a:bodyPr wrap="square" lIns="0" tIns="0" rIns="0" bIns="0" rtlCol="0">
            <a:spAutoFit/>
          </a:bodyPr>
          <a:lstStyle/>
          <a:p>
            <a:r>
              <a:rPr lang="en-US" sz="9600" dirty="0">
                <a:solidFill>
                  <a:schemeClr val="tx1"/>
                </a:solidFill>
                <a:latin typeface="+mj-lt"/>
              </a:rPr>
              <a:t>Thank you</a:t>
            </a:r>
          </a:p>
        </p:txBody>
      </p:sp>
      <p:sp>
        <p:nvSpPr>
          <p:cNvPr id="5" name="Rectangle 4">
            <a:extLst>
              <a:ext uri="{FF2B5EF4-FFF2-40B4-BE49-F238E27FC236}">
                <a16:creationId xmlns:a16="http://schemas.microsoft.com/office/drawing/2014/main" id="{4D2D13C7-E3E5-048C-882E-E2C81BA5DD1E}"/>
              </a:ext>
            </a:extLst>
          </p:cNvPr>
          <p:cNvSpPr/>
          <p:nvPr userDrawn="1"/>
        </p:nvSpPr>
        <p:spPr>
          <a:xfrm>
            <a:off x="605325" y="2690335"/>
            <a:ext cx="180000" cy="134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F218884-3E9D-21DC-1CCA-15506452A9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971" y="5283962"/>
            <a:ext cx="3240000" cy="1088153"/>
          </a:xfrm>
          <a:prstGeom prst="rect">
            <a:avLst/>
          </a:prstGeom>
        </p:spPr>
      </p:pic>
    </p:spTree>
    <p:extLst>
      <p:ext uri="{BB962C8B-B14F-4D97-AF65-F5344CB8AC3E}">
        <p14:creationId xmlns:p14="http://schemas.microsoft.com/office/powerpoint/2010/main" val="1556419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D50B91-B523-3446-95C7-E809D87424BA}"/>
              </a:ext>
            </a:extLst>
          </p:cNvPr>
          <p:cNvSpPr/>
          <p:nvPr userDrawn="1"/>
        </p:nvSpPr>
        <p:spPr>
          <a:xfrm>
            <a:off x="0" y="1013791"/>
            <a:ext cx="12192000" cy="5307496"/>
          </a:xfrm>
          <a:prstGeom prst="rect">
            <a:avLst/>
          </a:prstGeom>
          <a:solidFill>
            <a:srgbClr val="008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kt 8"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9" name="Objekt 8"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Picture Placeholder 2">
            <a:extLst>
              <a:ext uri="{FF2B5EF4-FFF2-40B4-BE49-F238E27FC236}">
                <a16:creationId xmlns:a16="http://schemas.microsoft.com/office/drawing/2014/main" id="{1000AD94-1F97-5B42-860C-079385BDD9EA}"/>
              </a:ext>
            </a:extLst>
          </p:cNvPr>
          <p:cNvSpPr>
            <a:spLocks noGrp="1"/>
          </p:cNvSpPr>
          <p:nvPr>
            <p:ph type="pic" idx="10"/>
          </p:nvPr>
        </p:nvSpPr>
        <p:spPr>
          <a:xfrm>
            <a:off x="6612835" y="841651"/>
            <a:ext cx="5564325" cy="5678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6" name="Content Placeholder 2">
            <a:extLst>
              <a:ext uri="{FF2B5EF4-FFF2-40B4-BE49-F238E27FC236}">
                <a16:creationId xmlns:a16="http://schemas.microsoft.com/office/drawing/2014/main" id="{1B023C55-3DDB-2C43-9B25-FB4EB1F6480A}"/>
              </a:ext>
            </a:extLst>
          </p:cNvPr>
          <p:cNvSpPr>
            <a:spLocks noGrp="1"/>
          </p:cNvSpPr>
          <p:nvPr>
            <p:ph idx="12"/>
          </p:nvPr>
        </p:nvSpPr>
        <p:spPr>
          <a:xfrm>
            <a:off x="568258" y="1748183"/>
            <a:ext cx="4388056" cy="741570"/>
          </a:xfrm>
        </p:spPr>
        <p:txBody>
          <a:bodyPr>
            <a:normAutofit/>
          </a:bodyPr>
          <a:lstStyle>
            <a:lvl1pPr marL="0" indent="0">
              <a:buNone/>
              <a:defRPr sz="4000" b="1">
                <a:solidFill>
                  <a:schemeClr val="bg1"/>
                </a:solidFill>
              </a:defRPr>
            </a:lvl1pPr>
            <a:lvl2pPr>
              <a:defRPr>
                <a:solidFill>
                  <a:srgbClr val="29375D"/>
                </a:solidFill>
              </a:defRPr>
            </a:lvl2pPr>
            <a:lvl3pPr>
              <a:defRPr>
                <a:solidFill>
                  <a:srgbClr val="29375D"/>
                </a:solidFill>
              </a:defRPr>
            </a:lvl3pPr>
            <a:lvl4pPr>
              <a:defRPr>
                <a:solidFill>
                  <a:srgbClr val="29375D"/>
                </a:solidFill>
              </a:defRPr>
            </a:lvl4pPr>
            <a:lvl5pPr>
              <a:defRPr>
                <a:solidFill>
                  <a:srgbClr val="29375D"/>
                </a:solidFill>
              </a:defRPr>
            </a:lvl5pPr>
          </a:lstStyle>
          <a:p>
            <a:pPr lvl="0"/>
            <a:r>
              <a:rPr lang="en-US"/>
              <a:t>Click to edit</a:t>
            </a:r>
            <a:endParaRPr lang="en-GB"/>
          </a:p>
        </p:txBody>
      </p:sp>
      <p:sp>
        <p:nvSpPr>
          <p:cNvPr id="17" name="Content Placeholder 2">
            <a:extLst>
              <a:ext uri="{FF2B5EF4-FFF2-40B4-BE49-F238E27FC236}">
                <a16:creationId xmlns:a16="http://schemas.microsoft.com/office/drawing/2014/main" id="{1699F589-B787-0F46-AAFD-48589EA89D4D}"/>
              </a:ext>
            </a:extLst>
          </p:cNvPr>
          <p:cNvSpPr>
            <a:spLocks noGrp="1"/>
          </p:cNvSpPr>
          <p:nvPr>
            <p:ph idx="13"/>
          </p:nvPr>
        </p:nvSpPr>
        <p:spPr>
          <a:xfrm>
            <a:off x="568258" y="2835413"/>
            <a:ext cx="5275952" cy="3313596"/>
          </a:xfrm>
        </p:spPr>
        <p:txBody>
          <a:bodyPr>
            <a:normAutofit/>
          </a:bodyPr>
          <a:lstStyle>
            <a:lvl1pPr marL="0" indent="0">
              <a:buFontTx/>
              <a:buNone/>
              <a:defRPr sz="2000">
                <a:solidFill>
                  <a:schemeClr val="bg1"/>
                </a:solidFill>
              </a:defRPr>
            </a:lvl1pPr>
            <a:lvl2pPr marL="457200" indent="0">
              <a:buFontTx/>
              <a:buNone/>
              <a:defRPr sz="2000">
                <a:solidFill>
                  <a:srgbClr val="29375D"/>
                </a:solidFill>
              </a:defRPr>
            </a:lvl2pPr>
            <a:lvl3pPr marL="914400" indent="0">
              <a:buFontTx/>
              <a:buNone/>
              <a:defRPr sz="2000">
                <a:solidFill>
                  <a:srgbClr val="29375D"/>
                </a:solidFill>
              </a:defRPr>
            </a:lvl3pPr>
            <a:lvl4pPr marL="1371600" indent="0">
              <a:buFontTx/>
              <a:buNone/>
              <a:defRPr sz="2000">
                <a:solidFill>
                  <a:srgbClr val="29375D"/>
                </a:solidFill>
              </a:defRPr>
            </a:lvl4pPr>
            <a:lvl5pPr marL="1828800" indent="0">
              <a:buFontTx/>
              <a:buNone/>
              <a:defRPr sz="2000">
                <a:solidFill>
                  <a:srgbClr val="29375D"/>
                </a:solidFill>
              </a:defRPr>
            </a:lvl5pPr>
          </a:lstStyle>
          <a:p>
            <a:pPr lvl="0"/>
            <a:r>
              <a:rPr lang="en-US"/>
              <a:t>Click to edit Master text</a:t>
            </a:r>
            <a:endParaRPr lang="en-GB"/>
          </a:p>
        </p:txBody>
      </p:sp>
      <p:sp>
        <p:nvSpPr>
          <p:cNvPr id="12" name="TextBox 11">
            <a:extLst>
              <a:ext uri="{FF2B5EF4-FFF2-40B4-BE49-F238E27FC236}">
                <a16:creationId xmlns:a16="http://schemas.microsoft.com/office/drawing/2014/main" id="{D0767F68-3F47-4351-9477-111B0B9D6092}"/>
              </a:ext>
            </a:extLst>
          </p:cNvPr>
          <p:cNvSpPr txBox="1"/>
          <p:nvPr userDrawn="1"/>
        </p:nvSpPr>
        <p:spPr>
          <a:xfrm>
            <a:off x="8474562" y="396437"/>
            <a:ext cx="3445565" cy="369332"/>
          </a:xfrm>
          <a:prstGeom prst="rect">
            <a:avLst/>
          </a:prstGeom>
          <a:noFill/>
        </p:spPr>
        <p:txBody>
          <a:bodyPr wrap="square" rtlCol="0">
            <a:spAutoFit/>
          </a:bodyPr>
          <a:lstStyle/>
          <a:p>
            <a:pPr algn="r"/>
            <a:r>
              <a:rPr lang="en-GB">
                <a:solidFill>
                  <a:srgbClr val="008894"/>
                </a:solidFill>
                <a:latin typeface="Stag PP Medium" panose="02000603060000020004" pitchFamily="2" charset="0"/>
              </a:rPr>
              <a:t>NHS Flood Literacy</a:t>
            </a:r>
          </a:p>
        </p:txBody>
      </p:sp>
      <p:grpSp>
        <p:nvGrpSpPr>
          <p:cNvPr id="18" name="Group 17">
            <a:extLst>
              <a:ext uri="{FF2B5EF4-FFF2-40B4-BE49-F238E27FC236}">
                <a16:creationId xmlns:a16="http://schemas.microsoft.com/office/drawing/2014/main" id="{5E0FF17D-5CDD-4FB1-B501-4B89735A927A}"/>
              </a:ext>
            </a:extLst>
          </p:cNvPr>
          <p:cNvGrpSpPr/>
          <p:nvPr userDrawn="1"/>
        </p:nvGrpSpPr>
        <p:grpSpPr>
          <a:xfrm>
            <a:off x="271873" y="0"/>
            <a:ext cx="5686166" cy="1234966"/>
            <a:chOff x="271873" y="0"/>
            <a:chExt cx="5686166" cy="1234966"/>
          </a:xfrm>
        </p:grpSpPr>
        <p:grpSp>
          <p:nvGrpSpPr>
            <p:cNvPr id="19" name="Group 18">
              <a:extLst>
                <a:ext uri="{FF2B5EF4-FFF2-40B4-BE49-F238E27FC236}">
                  <a16:creationId xmlns:a16="http://schemas.microsoft.com/office/drawing/2014/main" id="{7955F978-BF49-4D44-A653-AF13791DDC9C}"/>
                </a:ext>
              </a:extLst>
            </p:cNvPr>
            <p:cNvGrpSpPr/>
            <p:nvPr userDrawn="1"/>
          </p:nvGrpSpPr>
          <p:grpSpPr>
            <a:xfrm>
              <a:off x="271873" y="0"/>
              <a:ext cx="5686166" cy="1234966"/>
              <a:chOff x="271873" y="0"/>
              <a:chExt cx="4059495" cy="1234966"/>
            </a:xfrm>
          </p:grpSpPr>
          <p:sp>
            <p:nvSpPr>
              <p:cNvPr id="21" name="Parallelogram 20">
                <a:extLst>
                  <a:ext uri="{FF2B5EF4-FFF2-40B4-BE49-F238E27FC236}">
                    <a16:creationId xmlns:a16="http://schemas.microsoft.com/office/drawing/2014/main" id="{6CCD5497-FC54-46F0-BAC7-928E8AAD0C50}"/>
                  </a:ext>
                </a:extLst>
              </p:cNvPr>
              <p:cNvSpPr/>
              <p:nvPr userDrawn="1"/>
            </p:nvSpPr>
            <p:spPr>
              <a:xfrm>
                <a:off x="2714324" y="0"/>
                <a:ext cx="1617044" cy="1234966"/>
              </a:xfrm>
              <a:prstGeom prst="parallelogram">
                <a:avLst/>
              </a:prstGeom>
              <a:solidFill>
                <a:srgbClr val="2A385D"/>
              </a:solidFill>
              <a:ln>
                <a:solidFill>
                  <a:srgbClr val="2A3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D79F6E3-6554-4A98-A395-6F9D50B4BC95}"/>
                  </a:ext>
                </a:extLst>
              </p:cNvPr>
              <p:cNvSpPr/>
              <p:nvPr userDrawn="1"/>
            </p:nvSpPr>
            <p:spPr>
              <a:xfrm>
                <a:off x="271873" y="0"/>
                <a:ext cx="2894839" cy="1234966"/>
              </a:xfrm>
              <a:prstGeom prst="rect">
                <a:avLst/>
              </a:prstGeom>
              <a:solidFill>
                <a:srgbClr val="2A385D"/>
              </a:solidFill>
              <a:ln>
                <a:solidFill>
                  <a:srgbClr val="2A3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635F3F51-E5DB-43DD-A6AA-FA9DF8A0E13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1637" y="193110"/>
              <a:ext cx="4947386" cy="730922"/>
            </a:xfrm>
            <a:prstGeom prst="rect">
              <a:avLst/>
            </a:prstGeom>
          </p:spPr>
        </p:pic>
      </p:grpSp>
    </p:spTree>
    <p:custDataLst>
      <p:tags r:id="rId1"/>
    </p:custDataLst>
    <p:extLst>
      <p:ext uri="{BB962C8B-B14F-4D97-AF65-F5344CB8AC3E}">
        <p14:creationId xmlns:p14="http://schemas.microsoft.com/office/powerpoint/2010/main" val="4031377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04F28A-85AD-7C4B-A800-4A13FBE16187}"/>
              </a:ext>
            </a:extLst>
          </p:cNvPr>
          <p:cNvSpPr/>
          <p:nvPr userDrawn="1"/>
        </p:nvSpPr>
        <p:spPr>
          <a:xfrm>
            <a:off x="0" y="1013791"/>
            <a:ext cx="12192000" cy="5307496"/>
          </a:xfrm>
          <a:prstGeom prst="rect">
            <a:avLst/>
          </a:prstGeom>
          <a:solidFill>
            <a:srgbClr val="008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kt 8"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9" name="Objekt 8"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Content Placeholder 2">
            <a:extLst>
              <a:ext uri="{FF2B5EF4-FFF2-40B4-BE49-F238E27FC236}">
                <a16:creationId xmlns:a16="http://schemas.microsoft.com/office/drawing/2014/main" id="{9A15B696-9FEC-A34B-A4AC-E134DEB44E17}"/>
              </a:ext>
            </a:extLst>
          </p:cNvPr>
          <p:cNvSpPr>
            <a:spLocks noGrp="1"/>
          </p:cNvSpPr>
          <p:nvPr>
            <p:ph idx="10"/>
          </p:nvPr>
        </p:nvSpPr>
        <p:spPr>
          <a:xfrm>
            <a:off x="568258" y="2835413"/>
            <a:ext cx="5275952" cy="3313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379D49-D0B6-0E49-A589-BE95525DA0A6}"/>
              </a:ext>
            </a:extLst>
          </p:cNvPr>
          <p:cNvSpPr>
            <a:spLocks noGrp="1"/>
          </p:cNvSpPr>
          <p:nvPr>
            <p:ph idx="11"/>
          </p:nvPr>
        </p:nvSpPr>
        <p:spPr>
          <a:xfrm>
            <a:off x="6372710" y="2835413"/>
            <a:ext cx="5275952" cy="33135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Box 9">
            <a:extLst>
              <a:ext uri="{FF2B5EF4-FFF2-40B4-BE49-F238E27FC236}">
                <a16:creationId xmlns:a16="http://schemas.microsoft.com/office/drawing/2014/main" id="{3E0AE1CB-025C-41D9-B5FF-F26504D6C83A}"/>
              </a:ext>
            </a:extLst>
          </p:cNvPr>
          <p:cNvSpPr txBox="1"/>
          <p:nvPr userDrawn="1"/>
        </p:nvSpPr>
        <p:spPr>
          <a:xfrm>
            <a:off x="8474562" y="396437"/>
            <a:ext cx="3445565" cy="369332"/>
          </a:xfrm>
          <a:prstGeom prst="rect">
            <a:avLst/>
          </a:prstGeom>
          <a:noFill/>
        </p:spPr>
        <p:txBody>
          <a:bodyPr wrap="square" rtlCol="0">
            <a:spAutoFit/>
          </a:bodyPr>
          <a:lstStyle/>
          <a:p>
            <a:pPr algn="r"/>
            <a:r>
              <a:rPr lang="en-GB">
                <a:solidFill>
                  <a:srgbClr val="008894"/>
                </a:solidFill>
                <a:latin typeface="Stag PP Medium" panose="02000603060000020004" pitchFamily="2" charset="0"/>
              </a:rPr>
              <a:t>NHS Flood Literacy</a:t>
            </a:r>
          </a:p>
        </p:txBody>
      </p:sp>
      <p:grpSp>
        <p:nvGrpSpPr>
          <p:cNvPr id="14" name="Group 13">
            <a:extLst>
              <a:ext uri="{FF2B5EF4-FFF2-40B4-BE49-F238E27FC236}">
                <a16:creationId xmlns:a16="http://schemas.microsoft.com/office/drawing/2014/main" id="{A387A21B-1BB9-4B49-81A6-96F834F2F8BC}"/>
              </a:ext>
            </a:extLst>
          </p:cNvPr>
          <p:cNvGrpSpPr/>
          <p:nvPr userDrawn="1"/>
        </p:nvGrpSpPr>
        <p:grpSpPr>
          <a:xfrm>
            <a:off x="271873" y="0"/>
            <a:ext cx="5686166" cy="1234966"/>
            <a:chOff x="271873" y="0"/>
            <a:chExt cx="5686166" cy="1234966"/>
          </a:xfrm>
        </p:grpSpPr>
        <p:grpSp>
          <p:nvGrpSpPr>
            <p:cNvPr id="17" name="Group 16">
              <a:extLst>
                <a:ext uri="{FF2B5EF4-FFF2-40B4-BE49-F238E27FC236}">
                  <a16:creationId xmlns:a16="http://schemas.microsoft.com/office/drawing/2014/main" id="{85819F74-987E-4DC3-8E8B-5AB959D2C542}"/>
                </a:ext>
              </a:extLst>
            </p:cNvPr>
            <p:cNvGrpSpPr/>
            <p:nvPr userDrawn="1"/>
          </p:nvGrpSpPr>
          <p:grpSpPr>
            <a:xfrm>
              <a:off x="271873" y="0"/>
              <a:ext cx="5686166" cy="1234966"/>
              <a:chOff x="271873" y="0"/>
              <a:chExt cx="4059495" cy="1234966"/>
            </a:xfrm>
          </p:grpSpPr>
          <p:sp>
            <p:nvSpPr>
              <p:cNvPr id="19" name="Parallelogram 18">
                <a:extLst>
                  <a:ext uri="{FF2B5EF4-FFF2-40B4-BE49-F238E27FC236}">
                    <a16:creationId xmlns:a16="http://schemas.microsoft.com/office/drawing/2014/main" id="{C9A18E32-39C4-4945-816B-9A49D2209226}"/>
                  </a:ext>
                </a:extLst>
              </p:cNvPr>
              <p:cNvSpPr/>
              <p:nvPr userDrawn="1"/>
            </p:nvSpPr>
            <p:spPr>
              <a:xfrm>
                <a:off x="2714324" y="0"/>
                <a:ext cx="1617044" cy="1234966"/>
              </a:xfrm>
              <a:prstGeom prst="parallelogram">
                <a:avLst/>
              </a:prstGeom>
              <a:solidFill>
                <a:srgbClr val="2A385D"/>
              </a:solidFill>
              <a:ln>
                <a:solidFill>
                  <a:srgbClr val="2A3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BB520AF-6102-4BDF-B809-36A102184262}"/>
                  </a:ext>
                </a:extLst>
              </p:cNvPr>
              <p:cNvSpPr/>
              <p:nvPr userDrawn="1"/>
            </p:nvSpPr>
            <p:spPr>
              <a:xfrm>
                <a:off x="271873" y="0"/>
                <a:ext cx="2894839" cy="1234966"/>
              </a:xfrm>
              <a:prstGeom prst="rect">
                <a:avLst/>
              </a:prstGeom>
              <a:solidFill>
                <a:srgbClr val="2A385D"/>
              </a:solidFill>
              <a:ln>
                <a:solidFill>
                  <a:srgbClr val="2A3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A604AE29-76DF-4B41-8140-CED8C643AD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1637" y="193110"/>
              <a:ext cx="4947386" cy="730922"/>
            </a:xfrm>
            <a:prstGeom prst="rect">
              <a:avLst/>
            </a:prstGeom>
          </p:spPr>
        </p:pic>
      </p:grpSp>
      <p:sp>
        <p:nvSpPr>
          <p:cNvPr id="4" name="Title 3">
            <a:extLst>
              <a:ext uri="{FF2B5EF4-FFF2-40B4-BE49-F238E27FC236}">
                <a16:creationId xmlns:a16="http://schemas.microsoft.com/office/drawing/2014/main" id="{8FB77FDE-AF47-406B-87FB-43EE5F3CA5E0}"/>
              </a:ext>
            </a:extLst>
          </p:cNvPr>
          <p:cNvSpPr>
            <a:spLocks noGrp="1"/>
          </p:cNvSpPr>
          <p:nvPr>
            <p:ph type="title"/>
          </p:nvPr>
        </p:nvSpPr>
        <p:spPr>
          <a:xfrm>
            <a:off x="406577" y="1482988"/>
            <a:ext cx="10515600" cy="950315"/>
          </a:xfrm>
        </p:spPr>
        <p:txBody>
          <a:bodyPr/>
          <a:lstStyle>
            <a:lvl1pPr>
              <a:defRPr b="1">
                <a:solidFill>
                  <a:schemeClr val="bg1"/>
                </a:solidFill>
              </a:defRPr>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91315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B365-9AC4-B165-03CC-6E4B185C5141}"/>
              </a:ext>
            </a:extLst>
          </p:cNvPr>
          <p:cNvSpPr>
            <a:spLocks noGrp="1"/>
          </p:cNvSpPr>
          <p:nvPr>
            <p:ph type="ctrTitle" hasCustomPrompt="1"/>
          </p:nvPr>
        </p:nvSpPr>
        <p:spPr>
          <a:xfrm>
            <a:off x="695325" y="2657704"/>
            <a:ext cx="9972675" cy="1542591"/>
          </a:xfrm>
        </p:spPr>
        <p:txBody>
          <a:bodyPr lIns="0" tIns="0" rIns="0" bIns="0" anchor="ctr">
            <a:normAutofit/>
          </a:bodyPr>
          <a:lstStyle>
            <a:lvl1pPr algn="l">
              <a:defRPr sz="4800">
                <a:solidFill>
                  <a:schemeClr val="bg1"/>
                </a:solidFill>
              </a:defRPr>
            </a:lvl1pPr>
          </a:lstStyle>
          <a:p>
            <a:r>
              <a:rPr lang="en-GB" dirty="0"/>
              <a:t>Click to add section title</a:t>
            </a:r>
            <a:endParaRPr lang="en-US" dirty="0"/>
          </a:p>
        </p:txBody>
      </p:sp>
      <p:sp>
        <p:nvSpPr>
          <p:cNvPr id="3" name="Subtitle 2">
            <a:extLst>
              <a:ext uri="{FF2B5EF4-FFF2-40B4-BE49-F238E27FC236}">
                <a16:creationId xmlns:a16="http://schemas.microsoft.com/office/drawing/2014/main" id="{D50959EC-135D-53D5-2161-70591ABB1772}"/>
              </a:ext>
            </a:extLst>
          </p:cNvPr>
          <p:cNvSpPr>
            <a:spLocks noGrp="1"/>
          </p:cNvSpPr>
          <p:nvPr>
            <p:ph type="subTitle" idx="1"/>
          </p:nvPr>
        </p:nvSpPr>
        <p:spPr>
          <a:xfrm>
            <a:off x="695325" y="4414779"/>
            <a:ext cx="9972675" cy="72104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11" hidden="1">
            <a:extLst>
              <a:ext uri="{FF2B5EF4-FFF2-40B4-BE49-F238E27FC236}">
                <a16:creationId xmlns:a16="http://schemas.microsoft.com/office/drawing/2014/main" id="{1C1F3DCC-026D-1AF2-CE30-B08C278C5C5A}"/>
              </a:ext>
              <a:ext uri="{C183D7F6-B498-43B3-948B-1728B52AA6E4}">
                <adec:decorative xmlns:adec="http://schemas.microsoft.com/office/drawing/2017/decorative" val="1"/>
              </a:ext>
            </a:extLst>
          </p:cNvPr>
          <p:cNvSpPr>
            <a:spLocks noGrp="1"/>
          </p:cNvSpPr>
          <p:nvPr>
            <p:ph type="dt" sz="half" idx="10"/>
          </p:nvPr>
        </p:nvSpPr>
        <p:spPr>
          <a:xfrm>
            <a:off x="695325" y="6071343"/>
            <a:ext cx="2743200" cy="365125"/>
          </a:xfrm>
        </p:spPr>
        <p:txBody>
          <a:bodyPr lIns="0" tIns="0" rIns="0" bIns="0"/>
          <a:lstStyle>
            <a:lvl1pPr>
              <a:defRPr>
                <a:solidFill>
                  <a:schemeClr val="bg1">
                    <a:alpha val="50000"/>
                  </a:schemeClr>
                </a:solidFill>
              </a:defRPr>
            </a:lvl1pPr>
          </a:lstStyle>
          <a:p>
            <a:fld id="{B783913E-5B43-9F4E-9CD0-10A58B41D339}" type="datetime1">
              <a:rPr lang="en-GB" smtClean="0"/>
              <a:t>30/06/2025</a:t>
            </a:fld>
            <a:endParaRPr lang="en-US"/>
          </a:p>
        </p:txBody>
      </p:sp>
    </p:spTree>
    <p:extLst>
      <p:ext uri="{BB962C8B-B14F-4D97-AF65-F5344CB8AC3E}">
        <p14:creationId xmlns:p14="http://schemas.microsoft.com/office/powerpoint/2010/main" val="1053524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4C8D-B22F-A1AA-B0F6-00F3DDCD44F7}"/>
              </a:ext>
            </a:extLst>
          </p:cNvPr>
          <p:cNvSpPr>
            <a:spLocks noGrp="1"/>
          </p:cNvSpPr>
          <p:nvPr>
            <p:ph type="title"/>
          </p:nvPr>
        </p:nvSpPr>
        <p:spPr>
          <a:xfrm>
            <a:off x="695325" y="365125"/>
            <a:ext cx="10801350" cy="1325563"/>
          </a:xfrm>
        </p:spPr>
        <p:txBody>
          <a:bodyPr lIns="0" tIns="0" rIns="0" bIns="0">
            <a:normAutofit/>
          </a:bodyPr>
          <a:lstStyle>
            <a:lvl1pPr>
              <a:defRPr sz="40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4149A5-5A14-D265-21E1-EEE258EA1C47}"/>
              </a:ext>
            </a:extLst>
          </p:cNvPr>
          <p:cNvSpPr>
            <a:spLocks noGrp="1"/>
          </p:cNvSpPr>
          <p:nvPr>
            <p:ph idx="1"/>
          </p:nvPr>
        </p:nvSpPr>
        <p:spPr>
          <a:xfrm>
            <a:off x="695324" y="1895707"/>
            <a:ext cx="10801349" cy="372880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1C140943-3C9F-7742-B696-47C3265D867A}" type="datetime1">
              <a:rPr lang="en-GB" smtClean="0"/>
              <a:t>30/06/2025</a:t>
            </a:fld>
            <a:endParaRPr lang="en-US"/>
          </a:p>
        </p:txBody>
      </p:sp>
    </p:spTree>
    <p:extLst>
      <p:ext uri="{BB962C8B-B14F-4D97-AF65-F5344CB8AC3E}">
        <p14:creationId xmlns:p14="http://schemas.microsoft.com/office/powerpoint/2010/main" val="3322670776"/>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mal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4C8D-B22F-A1AA-B0F6-00F3DDCD44F7}"/>
              </a:ext>
            </a:extLst>
          </p:cNvPr>
          <p:cNvSpPr>
            <a:spLocks noGrp="1"/>
          </p:cNvSpPr>
          <p:nvPr>
            <p:ph type="title"/>
          </p:nvPr>
        </p:nvSpPr>
        <p:spPr>
          <a:xfrm>
            <a:off x="279689" y="267114"/>
            <a:ext cx="11685299" cy="466147"/>
          </a:xfrm>
        </p:spPr>
        <p:txBody>
          <a:bodyPr lIns="0" tIns="0" rIns="0" bIns="0">
            <a:normAutofit/>
          </a:bodyPr>
          <a:lstStyle>
            <a:lvl1pPr>
              <a:defRPr sz="24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4149A5-5A14-D265-21E1-EEE258EA1C47}"/>
              </a:ext>
            </a:extLst>
          </p:cNvPr>
          <p:cNvSpPr>
            <a:spLocks noGrp="1"/>
          </p:cNvSpPr>
          <p:nvPr>
            <p:ph idx="1"/>
          </p:nvPr>
        </p:nvSpPr>
        <p:spPr>
          <a:xfrm>
            <a:off x="279691" y="981075"/>
            <a:ext cx="11685297" cy="47529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C29EB5A4-574A-E642-810A-9E539132CE93}" type="datetime1">
              <a:rPr lang="en-GB" smtClean="0"/>
              <a:t>30/06/2025</a:t>
            </a:fld>
            <a:endParaRPr lang="en-US"/>
          </a:p>
        </p:txBody>
      </p:sp>
    </p:spTree>
    <p:extLst>
      <p:ext uri="{BB962C8B-B14F-4D97-AF65-F5344CB8AC3E}">
        <p14:creationId xmlns:p14="http://schemas.microsoft.com/office/powerpoint/2010/main" val="2365095579"/>
      </p:ext>
    </p:extLst>
  </p:cSld>
  <p:clrMapOvr>
    <a:masterClrMapping/>
  </p:clrMapOvr>
  <p:extLst>
    <p:ext uri="{DCECCB84-F9BA-43D5-87BE-67443E8EF086}">
      <p15:sldGuideLst xmlns:p15="http://schemas.microsoft.com/office/powerpoint/2012/main">
        <p15:guide id="5" orient="horz" pos="3612">
          <p15:clr>
            <a:srgbClr val="FBAE40"/>
          </p15:clr>
        </p15:guide>
        <p15:guide id="6" pos="166">
          <p15:clr>
            <a:srgbClr val="FBAE40"/>
          </p15:clr>
        </p15:guide>
        <p15:guide id="7" pos="7537">
          <p15:clr>
            <a:srgbClr val="FBAE40"/>
          </p15:clr>
        </p15:guide>
        <p15:guide id="8" orient="horz" pos="164">
          <p15:clr>
            <a:srgbClr val="FBAE40"/>
          </p15:clr>
        </p15:guide>
        <p15:guide id="9" orient="horz" pos="4156">
          <p15:clr>
            <a:srgbClr val="FBAE40"/>
          </p15:clr>
        </p15:guide>
        <p15:guide id="10" orient="horz" pos="61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4C8D-B22F-A1AA-B0F6-00F3DDCD44F7}"/>
              </a:ext>
            </a:extLst>
          </p:cNvPr>
          <p:cNvSpPr>
            <a:spLocks noGrp="1"/>
          </p:cNvSpPr>
          <p:nvPr>
            <p:ph type="title"/>
          </p:nvPr>
        </p:nvSpPr>
        <p:spPr>
          <a:xfrm>
            <a:off x="695325" y="365125"/>
            <a:ext cx="10801350" cy="1325563"/>
          </a:xfrm>
        </p:spPr>
        <p:txBody>
          <a:bodyPr lIns="0" tIns="0" rIns="0" bIns="0">
            <a:normAutofit/>
          </a:bodyPr>
          <a:lstStyle>
            <a:lvl1pPr>
              <a:defRPr sz="40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4149A5-5A14-D265-21E1-EEE258EA1C47}"/>
              </a:ext>
            </a:extLst>
          </p:cNvPr>
          <p:cNvSpPr>
            <a:spLocks noGrp="1"/>
          </p:cNvSpPr>
          <p:nvPr>
            <p:ph idx="1"/>
          </p:nvPr>
        </p:nvSpPr>
        <p:spPr>
          <a:xfrm>
            <a:off x="695325" y="1895707"/>
            <a:ext cx="5220000" cy="372880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D34CB21D-0117-6548-B34E-2DD10D01260C}" type="datetime1">
              <a:rPr lang="en-GB" smtClean="0"/>
              <a:t>30/06/2025</a:t>
            </a:fld>
            <a:endParaRPr lang="en-US"/>
          </a:p>
        </p:txBody>
      </p:sp>
      <p:sp>
        <p:nvSpPr>
          <p:cNvPr id="5" name="Content Placeholder 2">
            <a:extLst>
              <a:ext uri="{FF2B5EF4-FFF2-40B4-BE49-F238E27FC236}">
                <a16:creationId xmlns:a16="http://schemas.microsoft.com/office/drawing/2014/main" id="{31CFE01B-8CBB-2978-D3D2-17E7D4CCF32E}"/>
              </a:ext>
            </a:extLst>
          </p:cNvPr>
          <p:cNvSpPr>
            <a:spLocks noGrp="1"/>
          </p:cNvSpPr>
          <p:nvPr>
            <p:ph idx="13"/>
          </p:nvPr>
        </p:nvSpPr>
        <p:spPr>
          <a:xfrm>
            <a:off x="6276673" y="1895707"/>
            <a:ext cx="5220000" cy="372880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526870"/>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Title and Content (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4149A5-5A14-D265-21E1-EEE258EA1C47}"/>
              </a:ext>
            </a:extLst>
          </p:cNvPr>
          <p:cNvSpPr>
            <a:spLocks noGrp="1"/>
          </p:cNvSpPr>
          <p:nvPr>
            <p:ph idx="1"/>
          </p:nvPr>
        </p:nvSpPr>
        <p:spPr>
          <a:xfrm>
            <a:off x="279688" y="981076"/>
            <a:ext cx="5491719" cy="47529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C4788FCC-7000-8643-BB40-619B23848095}" type="datetime1">
              <a:rPr lang="en-GB" smtClean="0"/>
              <a:t>30/06/2025</a:t>
            </a:fld>
            <a:endParaRPr lang="en-US"/>
          </a:p>
        </p:txBody>
      </p:sp>
      <p:sp>
        <p:nvSpPr>
          <p:cNvPr id="5" name="Content Placeholder 2">
            <a:extLst>
              <a:ext uri="{FF2B5EF4-FFF2-40B4-BE49-F238E27FC236}">
                <a16:creationId xmlns:a16="http://schemas.microsoft.com/office/drawing/2014/main" id="{31CFE01B-8CBB-2978-D3D2-17E7D4CCF32E}"/>
              </a:ext>
            </a:extLst>
          </p:cNvPr>
          <p:cNvSpPr>
            <a:spLocks noGrp="1"/>
          </p:cNvSpPr>
          <p:nvPr>
            <p:ph idx="13"/>
          </p:nvPr>
        </p:nvSpPr>
        <p:spPr>
          <a:xfrm>
            <a:off x="6473269" y="981075"/>
            <a:ext cx="5491719" cy="475297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A2B63085-B122-0B3F-9282-C0D267C9A704}"/>
              </a:ext>
            </a:extLst>
          </p:cNvPr>
          <p:cNvSpPr>
            <a:spLocks noGrp="1"/>
          </p:cNvSpPr>
          <p:nvPr>
            <p:ph type="title"/>
          </p:nvPr>
        </p:nvSpPr>
        <p:spPr>
          <a:xfrm>
            <a:off x="279689" y="267114"/>
            <a:ext cx="11685299" cy="466147"/>
          </a:xfrm>
        </p:spPr>
        <p:txBody>
          <a:bodyPr lIns="0" tIns="0" rIns="0" bIns="0">
            <a:normAutofit/>
          </a:bodyPr>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98370745"/>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37">
          <p15:clr>
            <a:srgbClr val="FBAE40"/>
          </p15:clr>
        </p15:guide>
        <p15:guide id="5" orient="horz" pos="3612">
          <p15:clr>
            <a:srgbClr val="FBAE40"/>
          </p15:clr>
        </p15:guide>
        <p15:guide id="6" orient="horz" pos="61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4C8D-B22F-A1AA-B0F6-00F3DDCD44F7}"/>
              </a:ext>
            </a:extLst>
          </p:cNvPr>
          <p:cNvSpPr>
            <a:spLocks noGrp="1"/>
          </p:cNvSpPr>
          <p:nvPr>
            <p:ph type="title"/>
          </p:nvPr>
        </p:nvSpPr>
        <p:spPr>
          <a:xfrm>
            <a:off x="695324" y="365125"/>
            <a:ext cx="6480000" cy="1325563"/>
          </a:xfrm>
        </p:spPr>
        <p:txBody>
          <a:bodyPr lIns="0" tIns="0" rIns="0" bIns="0">
            <a:normAutofit/>
          </a:bodyPr>
          <a:lstStyle>
            <a:lvl1pPr>
              <a:defRPr sz="4000">
                <a:solidFill>
                  <a:schemeClr val="bg2"/>
                </a:solidFill>
              </a:defRPr>
            </a:lvl1pPr>
          </a:lstStyle>
          <a:p>
            <a:r>
              <a:rPr lang="en-US"/>
              <a:t>Click to edit Master title style</a:t>
            </a:r>
            <a:endParaRPr lang="en-US" dirty="0"/>
          </a:p>
        </p:txBody>
      </p:sp>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2EFC1313-7F4A-9640-BB3C-98494E5DC526}" type="datetime1">
              <a:rPr lang="en-GB" smtClean="0"/>
              <a:t>30/06/2025</a:t>
            </a:fld>
            <a:endParaRPr lang="en-US"/>
          </a:p>
        </p:txBody>
      </p:sp>
      <p:sp>
        <p:nvSpPr>
          <p:cNvPr id="5" name="Picture Placeholder 6">
            <a:extLst>
              <a:ext uri="{FF2B5EF4-FFF2-40B4-BE49-F238E27FC236}">
                <a16:creationId xmlns:a16="http://schemas.microsoft.com/office/drawing/2014/main" id="{22E23C5E-87E8-8451-DFEF-2C5890BCB42C}"/>
              </a:ext>
            </a:extLst>
          </p:cNvPr>
          <p:cNvSpPr>
            <a:spLocks noGrp="1"/>
          </p:cNvSpPr>
          <p:nvPr>
            <p:ph type="pic" sz="quarter" idx="13" hasCustomPrompt="1"/>
          </p:nvPr>
        </p:nvSpPr>
        <p:spPr>
          <a:xfrm>
            <a:off x="7692000" y="0"/>
            <a:ext cx="4500000" cy="6858000"/>
          </a:xfrm>
        </p:spPr>
        <p:txBody>
          <a:bodyPr tIns="2304000"/>
          <a:lstStyle>
            <a:lvl1pPr marL="0" indent="0" algn="ctr">
              <a:buNone/>
              <a:defRPr>
                <a:latin typeface="+mn-lt"/>
              </a:defRPr>
            </a:lvl1pPr>
          </a:lstStyle>
          <a:p>
            <a:r>
              <a:rPr lang="en-US" dirty="0"/>
              <a:t>Click icon below to add image</a:t>
            </a:r>
          </a:p>
        </p:txBody>
      </p:sp>
      <p:sp>
        <p:nvSpPr>
          <p:cNvPr id="8" name="Text Placeholder 7">
            <a:extLst>
              <a:ext uri="{FF2B5EF4-FFF2-40B4-BE49-F238E27FC236}">
                <a16:creationId xmlns:a16="http://schemas.microsoft.com/office/drawing/2014/main" id="{38792BE2-B9E5-6B94-1D78-1F8332D8FCC6}"/>
              </a:ext>
            </a:extLst>
          </p:cNvPr>
          <p:cNvSpPr>
            <a:spLocks noGrp="1"/>
          </p:cNvSpPr>
          <p:nvPr>
            <p:ph type="body" sz="quarter" idx="14"/>
          </p:nvPr>
        </p:nvSpPr>
        <p:spPr>
          <a:xfrm>
            <a:off x="695325" y="1895706"/>
            <a:ext cx="6479999" cy="3728805"/>
          </a:xfrm>
        </p:spPr>
        <p:txBody>
          <a:bodyPr lIns="0" tIns="0" rIns="0" bIns="0"/>
          <a:lstStyle>
            <a:lvl1pPr marL="228600" indent="-228600">
              <a:buClr>
                <a:schemeClr val="bg2"/>
              </a:buClr>
              <a:buFont typeface="Wingdings" pitchFamily="2" charset="2"/>
              <a:buChar char="§"/>
              <a:defRPr/>
            </a:lvl1pPr>
            <a:lvl2pPr marL="685800" indent="-228600">
              <a:buClr>
                <a:schemeClr val="bg2"/>
              </a:buClr>
              <a:buFont typeface="Wingdings" pitchFamily="2" charset="2"/>
              <a:buChar char="§"/>
              <a:defRPr/>
            </a:lvl2pPr>
            <a:lvl3pPr marL="1143000" indent="-228600">
              <a:buClr>
                <a:schemeClr val="bg2"/>
              </a:buClr>
              <a:buFont typeface="Wingdings" pitchFamily="2" charset="2"/>
              <a:buChar char="§"/>
              <a:defRPr/>
            </a:lvl3pPr>
            <a:lvl4pPr marL="1600200" indent="-228600">
              <a:buClr>
                <a:schemeClr val="bg2"/>
              </a:buClr>
              <a:buFont typeface="Wingdings" pitchFamily="2" charset="2"/>
              <a:buChar char="§"/>
              <a:defRPr/>
            </a:lvl4pPr>
            <a:lvl5pPr marL="2057400" indent="-228600">
              <a:buClr>
                <a:schemeClr val="bg2"/>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1796933"/>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84">
          <p15:clr>
            <a:srgbClr val="FBAE40"/>
          </p15:clr>
        </p15:guide>
        <p15:guide id="5" orient="horz" pos="354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and Text with Imag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3BFFC48-9651-9F0B-1D9C-C82D504BCD2B}"/>
              </a:ext>
              <a:ext uri="{C183D7F6-B498-43B3-948B-1728B52AA6E4}">
                <adec:decorative xmlns:adec="http://schemas.microsoft.com/office/drawing/2017/decorative" val="1"/>
              </a:ext>
            </a:extLst>
          </p:cNvPr>
          <p:cNvSpPr>
            <a:spLocks noGrp="1"/>
          </p:cNvSpPr>
          <p:nvPr>
            <p:ph type="dt" sz="half" idx="10"/>
          </p:nvPr>
        </p:nvSpPr>
        <p:spPr>
          <a:xfrm>
            <a:off x="695325" y="6060844"/>
            <a:ext cx="2743200" cy="365125"/>
          </a:xfrm>
        </p:spPr>
        <p:txBody>
          <a:bodyPr lIns="0" tIns="0" rIns="0" bIns="0"/>
          <a:lstStyle/>
          <a:p>
            <a:fld id="{3257A48E-BB24-984A-92CC-0D3587DFC925}" type="datetime1">
              <a:rPr lang="en-GB" smtClean="0"/>
              <a:t>30/06/2025</a:t>
            </a:fld>
            <a:endParaRPr lang="en-US"/>
          </a:p>
        </p:txBody>
      </p:sp>
      <p:sp>
        <p:nvSpPr>
          <p:cNvPr id="5" name="Picture Placeholder 6">
            <a:extLst>
              <a:ext uri="{FF2B5EF4-FFF2-40B4-BE49-F238E27FC236}">
                <a16:creationId xmlns:a16="http://schemas.microsoft.com/office/drawing/2014/main" id="{22E23C5E-87E8-8451-DFEF-2C5890BCB42C}"/>
              </a:ext>
            </a:extLst>
          </p:cNvPr>
          <p:cNvSpPr>
            <a:spLocks noGrp="1"/>
          </p:cNvSpPr>
          <p:nvPr>
            <p:ph type="pic" sz="quarter" idx="13" hasCustomPrompt="1"/>
          </p:nvPr>
        </p:nvSpPr>
        <p:spPr>
          <a:xfrm>
            <a:off x="7692000" y="0"/>
            <a:ext cx="4500000" cy="6858000"/>
          </a:xfrm>
        </p:spPr>
        <p:txBody>
          <a:bodyPr tIns="2304000"/>
          <a:lstStyle>
            <a:lvl1pPr marL="0" indent="0" algn="ctr">
              <a:buNone/>
              <a:defRPr>
                <a:latin typeface="+mn-lt"/>
              </a:defRPr>
            </a:lvl1pPr>
          </a:lstStyle>
          <a:p>
            <a:r>
              <a:rPr lang="en-US" dirty="0"/>
              <a:t>Click icon below to add image</a:t>
            </a:r>
          </a:p>
        </p:txBody>
      </p:sp>
      <p:sp>
        <p:nvSpPr>
          <p:cNvPr id="8" name="Text Placeholder 7">
            <a:extLst>
              <a:ext uri="{FF2B5EF4-FFF2-40B4-BE49-F238E27FC236}">
                <a16:creationId xmlns:a16="http://schemas.microsoft.com/office/drawing/2014/main" id="{38792BE2-B9E5-6B94-1D78-1F8332D8FCC6}"/>
              </a:ext>
            </a:extLst>
          </p:cNvPr>
          <p:cNvSpPr>
            <a:spLocks noGrp="1"/>
          </p:cNvSpPr>
          <p:nvPr>
            <p:ph type="body" sz="quarter" idx="14"/>
          </p:nvPr>
        </p:nvSpPr>
        <p:spPr>
          <a:xfrm>
            <a:off x="279689" y="1005057"/>
            <a:ext cx="7178015" cy="4763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9EC03AAB-174F-E449-1495-DCFD74793F93}"/>
              </a:ext>
            </a:extLst>
          </p:cNvPr>
          <p:cNvSpPr>
            <a:spLocks noGrp="1"/>
          </p:cNvSpPr>
          <p:nvPr>
            <p:ph type="title"/>
          </p:nvPr>
        </p:nvSpPr>
        <p:spPr>
          <a:xfrm>
            <a:off x="279689" y="267114"/>
            <a:ext cx="7178015" cy="466147"/>
          </a:xfrm>
        </p:spPr>
        <p:txBody>
          <a:bodyPr lIns="0" tIns="0" rIns="0" bIns="0">
            <a:normAutofit/>
          </a:bodyPr>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30629678"/>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14">
          <p15:clr>
            <a:srgbClr val="FBAE40"/>
          </p15:clr>
        </p15:guide>
        <p15:guide id="5" orient="horz" pos="3634">
          <p15:clr>
            <a:srgbClr val="FBAE40"/>
          </p15:clr>
        </p15:guide>
        <p15:guide id="6" orient="horz" pos="61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93539-500D-0C94-90E2-75A44D209C12}"/>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933C683-B9EE-91E1-6B5C-C322C0ED2756}"/>
              </a:ext>
            </a:extLst>
          </p:cNvPr>
          <p:cNvSpPr>
            <a:spLocks noGrp="1"/>
          </p:cNvSpPr>
          <p:nvPr>
            <p:ph type="body" idx="1"/>
          </p:nvPr>
        </p:nvSpPr>
        <p:spPr>
          <a:xfrm>
            <a:off x="838200" y="1825625"/>
            <a:ext cx="10515600" cy="371273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0A697227-8238-33F3-6547-6D14A2BC3DB4}"/>
              </a:ext>
              <a:ext uri="{C183D7F6-B498-43B3-948B-1728B52AA6E4}">
                <adec:decorative xmlns:adec="http://schemas.microsoft.com/office/drawing/2017/decorative" val="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3CA80-83DD-114B-B7A5-D3045AAEA374}" type="datetime1">
              <a:rPr lang="en-GB" smtClean="0"/>
              <a:t>30/06/2025</a:t>
            </a:fld>
            <a:endParaRPr lang="en-US" dirty="0"/>
          </a:p>
        </p:txBody>
      </p:sp>
      <p:sp>
        <p:nvSpPr>
          <p:cNvPr id="5" name="Footer Placeholder 4">
            <a:extLst>
              <a:ext uri="{FF2B5EF4-FFF2-40B4-BE49-F238E27FC236}">
                <a16:creationId xmlns:a16="http://schemas.microsoft.com/office/drawing/2014/main" id="{AFB8820C-5BCC-CAFA-138F-DACE333426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University Logo" hidden="1">
            <a:extLst>
              <a:ext uri="{FF2B5EF4-FFF2-40B4-BE49-F238E27FC236}">
                <a16:creationId xmlns:a16="http://schemas.microsoft.com/office/drawing/2014/main" id="{53049A24-40FC-80E6-9378-17E3824A4C8F}"/>
              </a:ext>
            </a:extLst>
          </p:cNvPr>
          <p:cNvPicPr>
            <a:picLocks noChangeAspect="1"/>
          </p:cNvPicPr>
          <p:nvPr userDrawn="1"/>
        </p:nvPicPr>
        <p:blipFill>
          <a:blip r:embed="rId28"/>
          <a:stretch>
            <a:fillRect/>
          </a:stretch>
        </p:blipFill>
        <p:spPr>
          <a:xfrm>
            <a:off x="9651333" y="5732667"/>
            <a:ext cx="2350249" cy="1030349"/>
          </a:xfrm>
          <a:prstGeom prst="rect">
            <a:avLst/>
          </a:prstGeom>
        </p:spPr>
      </p:pic>
    </p:spTree>
    <p:extLst>
      <p:ext uri="{BB962C8B-B14F-4D97-AF65-F5344CB8AC3E}">
        <p14:creationId xmlns:p14="http://schemas.microsoft.com/office/powerpoint/2010/main" val="10097360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Lst>
  <p:hf sldNum="0" hdr="0" ftr="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90000"/>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90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90000"/>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899E-8AEA-77CF-4568-13976149B7C3}"/>
              </a:ext>
            </a:extLst>
          </p:cNvPr>
          <p:cNvSpPr>
            <a:spLocks noGrp="1"/>
          </p:cNvSpPr>
          <p:nvPr>
            <p:ph type="ctrTitle"/>
          </p:nvPr>
        </p:nvSpPr>
        <p:spPr/>
        <p:txBody>
          <a:bodyPr/>
          <a:lstStyle/>
          <a:p>
            <a:r>
              <a:rPr lang="en-GB" dirty="0"/>
              <a:t>What is Flooding?</a:t>
            </a:r>
          </a:p>
        </p:txBody>
      </p:sp>
      <p:sp>
        <p:nvSpPr>
          <p:cNvPr id="3" name="Subtitle 2">
            <a:extLst>
              <a:ext uri="{FF2B5EF4-FFF2-40B4-BE49-F238E27FC236}">
                <a16:creationId xmlns:a16="http://schemas.microsoft.com/office/drawing/2014/main" id="{3245F8FE-B5AF-B0EC-13D1-F61A99CD358B}"/>
              </a:ext>
            </a:extLst>
          </p:cNvPr>
          <p:cNvSpPr>
            <a:spLocks noGrp="1"/>
          </p:cNvSpPr>
          <p:nvPr>
            <p:ph type="subTitle" idx="1"/>
          </p:nvPr>
        </p:nvSpPr>
        <p:spPr>
          <a:xfrm>
            <a:off x="1160586" y="4355644"/>
            <a:ext cx="4436328" cy="1896514"/>
          </a:xfrm>
        </p:spPr>
        <p:txBody>
          <a:bodyPr anchor="t">
            <a:normAutofit/>
          </a:bodyPr>
          <a:lstStyle/>
          <a:p>
            <a:r>
              <a:rPr lang="en-GB" dirty="0"/>
              <a:t>Professor Stuart McLelland</a:t>
            </a:r>
          </a:p>
          <a:p>
            <a:endParaRPr lang="en-GB" sz="1050" dirty="0"/>
          </a:p>
          <a:p>
            <a:r>
              <a:rPr lang="en-GB" dirty="0"/>
              <a:t>Deputy Director of the Energy and Environment Institute</a:t>
            </a:r>
          </a:p>
        </p:txBody>
      </p:sp>
      <p:pic>
        <p:nvPicPr>
          <p:cNvPr id="4" name="Picture 3">
            <a:extLst>
              <a:ext uri="{FF2B5EF4-FFF2-40B4-BE49-F238E27FC236}">
                <a16:creationId xmlns:a16="http://schemas.microsoft.com/office/drawing/2014/main" id="{B51FE6FB-E1CE-695C-516A-EB7F52B97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913" y="4355643"/>
            <a:ext cx="2151898" cy="2350948"/>
          </a:xfrm>
          <a:prstGeom prst="rect">
            <a:avLst/>
          </a:prstGeom>
        </p:spPr>
      </p:pic>
      <p:pic>
        <p:nvPicPr>
          <p:cNvPr id="5" name="Picture 4">
            <a:extLst>
              <a:ext uri="{FF2B5EF4-FFF2-40B4-BE49-F238E27FC236}">
                <a16:creationId xmlns:a16="http://schemas.microsoft.com/office/drawing/2014/main" id="{CB4C24BF-EAB6-7358-968B-758B22EC5088}"/>
              </a:ext>
            </a:extLst>
          </p:cNvPr>
          <p:cNvPicPr>
            <a:picLocks noChangeAspect="1"/>
          </p:cNvPicPr>
          <p:nvPr/>
        </p:nvPicPr>
        <p:blipFill rotWithShape="1">
          <a:blip r:embed="rId3">
            <a:extLst>
              <a:ext uri="{28A0092B-C50C-407E-A947-70E740481C1C}">
                <a14:useLocalDpi xmlns:a14="http://schemas.microsoft.com/office/drawing/2010/main" val="0"/>
              </a:ext>
            </a:extLst>
          </a:blip>
          <a:srcRect r="22140"/>
          <a:stretch/>
        </p:blipFill>
        <p:spPr>
          <a:xfrm>
            <a:off x="7282554" y="0"/>
            <a:ext cx="4909446" cy="3152775"/>
          </a:xfrm>
          <a:prstGeom prst="rect">
            <a:avLst/>
          </a:prstGeom>
        </p:spPr>
      </p:pic>
    </p:spTree>
    <p:extLst>
      <p:ext uri="{BB962C8B-B14F-4D97-AF65-F5344CB8AC3E}">
        <p14:creationId xmlns:p14="http://schemas.microsoft.com/office/powerpoint/2010/main" val="3732347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2DD841-39B4-3FC5-7D1E-4BF609A828AF}"/>
              </a:ext>
            </a:extLst>
          </p:cNvPr>
          <p:cNvSpPr>
            <a:spLocks noGrp="1"/>
          </p:cNvSpPr>
          <p:nvPr>
            <p:ph type="pic" sz="quarter" idx="13"/>
          </p:nvPr>
        </p:nvSpPr>
        <p:spPr/>
        <p:txBody>
          <a:bodyPr/>
          <a:lstStyle/>
          <a:p>
            <a:endParaRPr lang="en-GB"/>
          </a:p>
        </p:txBody>
      </p:sp>
      <p:sp>
        <p:nvSpPr>
          <p:cNvPr id="3" name="Content Placeholder 2">
            <a:extLst>
              <a:ext uri="{FF2B5EF4-FFF2-40B4-BE49-F238E27FC236}">
                <a16:creationId xmlns:a16="http://schemas.microsoft.com/office/drawing/2014/main" id="{F901A189-45C2-465A-B439-A44BD4B0D7EA}"/>
              </a:ext>
            </a:extLst>
          </p:cNvPr>
          <p:cNvSpPr>
            <a:spLocks noGrp="1"/>
          </p:cNvSpPr>
          <p:nvPr>
            <p:ph type="body" sz="quarter" idx="14"/>
          </p:nvPr>
        </p:nvSpPr>
        <p:spPr>
          <a:xfrm>
            <a:off x="6772275" y="267114"/>
            <a:ext cx="5156200" cy="5357399"/>
          </a:xfrm>
        </p:spPr>
        <p:txBody>
          <a:bodyPr>
            <a:normAutofit/>
          </a:bodyPr>
          <a:lstStyle/>
          <a:p>
            <a:r>
              <a:rPr lang="en-GB" dirty="0"/>
              <a:t>Risk of collapse/overflow from water storage bodies</a:t>
            </a:r>
          </a:p>
        </p:txBody>
      </p:sp>
      <p:sp>
        <p:nvSpPr>
          <p:cNvPr id="2" name="Title 1">
            <a:extLst>
              <a:ext uri="{FF2B5EF4-FFF2-40B4-BE49-F238E27FC236}">
                <a16:creationId xmlns:a16="http://schemas.microsoft.com/office/drawing/2014/main" id="{84FAE13F-4AB3-1A03-C940-238D45F3E049}"/>
              </a:ext>
            </a:extLst>
          </p:cNvPr>
          <p:cNvSpPr>
            <a:spLocks noGrp="1"/>
          </p:cNvSpPr>
          <p:nvPr>
            <p:ph type="title"/>
          </p:nvPr>
        </p:nvSpPr>
        <p:spPr/>
        <p:txBody>
          <a:bodyPr/>
          <a:lstStyle/>
          <a:p>
            <a:r>
              <a:rPr lang="en-GB" dirty="0"/>
              <a:t>Reservoir Flooding</a:t>
            </a:r>
          </a:p>
        </p:txBody>
      </p:sp>
      <p:pic>
        <p:nvPicPr>
          <p:cNvPr id="12" name="Picture 8" descr="The wall">
            <a:extLst>
              <a:ext uri="{FF2B5EF4-FFF2-40B4-BE49-F238E27FC236}">
                <a16:creationId xmlns:a16="http://schemas.microsoft.com/office/drawing/2014/main" id="{048FBB5A-0833-4AA6-959A-2CCB25F97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418366"/>
            <a:ext cx="4142317" cy="23300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969CAA7-D7AE-48EB-BAC9-A0EAD5BF8AFB}"/>
              </a:ext>
            </a:extLst>
          </p:cNvPr>
          <p:cNvPicPr>
            <a:picLocks noChangeAspect="1"/>
          </p:cNvPicPr>
          <p:nvPr/>
        </p:nvPicPr>
        <p:blipFill>
          <a:blip r:embed="rId3"/>
          <a:stretch>
            <a:fillRect/>
          </a:stretch>
        </p:blipFill>
        <p:spPr>
          <a:xfrm>
            <a:off x="263525" y="817283"/>
            <a:ext cx="5592139" cy="5251900"/>
          </a:xfrm>
          <a:prstGeom prst="rect">
            <a:avLst/>
          </a:prstGeom>
        </p:spPr>
      </p:pic>
      <p:sp>
        <p:nvSpPr>
          <p:cNvPr id="8" name="Rectangle 7">
            <a:extLst>
              <a:ext uri="{FF2B5EF4-FFF2-40B4-BE49-F238E27FC236}">
                <a16:creationId xmlns:a16="http://schemas.microsoft.com/office/drawing/2014/main" id="{CBAB9EBF-6AFF-40D8-B90E-47BB98C18644}"/>
              </a:ext>
            </a:extLst>
          </p:cNvPr>
          <p:cNvSpPr/>
          <p:nvPr/>
        </p:nvSpPr>
        <p:spPr>
          <a:xfrm>
            <a:off x="225300" y="6316996"/>
            <a:ext cx="6413625" cy="307777"/>
          </a:xfrm>
          <a:prstGeom prst="rect">
            <a:avLst/>
          </a:prstGeom>
        </p:spPr>
        <p:txBody>
          <a:bodyPr wrap="square">
            <a:spAutoFit/>
          </a:bodyPr>
          <a:lstStyle/>
          <a:p>
            <a:r>
              <a:rPr lang="en-GB" sz="1400" dirty="0"/>
              <a:t>https://www.bbc.co.uk/news/uk-england-derbyshire-49189955</a:t>
            </a:r>
          </a:p>
        </p:txBody>
      </p:sp>
    </p:spTree>
    <p:extLst>
      <p:ext uri="{BB962C8B-B14F-4D97-AF65-F5344CB8AC3E}">
        <p14:creationId xmlns:p14="http://schemas.microsoft.com/office/powerpoint/2010/main" val="420074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3895952-4A51-4601-A372-6969B2502B04}"/>
              </a:ext>
            </a:extLst>
          </p:cNvPr>
          <p:cNvPicPr>
            <a:picLocks noGrp="1" noChangeAspect="1"/>
          </p:cNvPicPr>
          <p:nvPr>
            <p:ph type="pic" sz="quarter" idx="13"/>
          </p:nvPr>
        </p:nvPicPr>
        <p:blipFill rotWithShape="1">
          <a:blip r:embed="rId2"/>
          <a:srcRect l="2006" r="2006"/>
          <a:stretch/>
        </p:blipFill>
        <p:spPr>
          <a:prstGeom prst="rect">
            <a:avLst/>
          </a:prstGeom>
        </p:spPr>
      </p:pic>
      <p:sp>
        <p:nvSpPr>
          <p:cNvPr id="3" name="Content Placeholder 2">
            <a:extLst>
              <a:ext uri="{FF2B5EF4-FFF2-40B4-BE49-F238E27FC236}">
                <a16:creationId xmlns:a16="http://schemas.microsoft.com/office/drawing/2014/main" id="{DEAC0A6F-B957-4E94-B437-F9CDDF265C67}"/>
              </a:ext>
            </a:extLst>
          </p:cNvPr>
          <p:cNvSpPr>
            <a:spLocks noGrp="1"/>
          </p:cNvSpPr>
          <p:nvPr>
            <p:ph type="body" sz="quarter" idx="14"/>
          </p:nvPr>
        </p:nvSpPr>
        <p:spPr/>
        <p:txBody>
          <a:bodyPr>
            <a:normAutofit/>
          </a:bodyPr>
          <a:lstStyle/>
          <a:p>
            <a:r>
              <a:rPr lang="en-GB" sz="2400" dirty="0"/>
              <a:t>Flooding at the coast can be caused by high tides, storm surges and/or wave action</a:t>
            </a:r>
          </a:p>
        </p:txBody>
      </p:sp>
      <p:sp>
        <p:nvSpPr>
          <p:cNvPr id="2" name="Title 1">
            <a:extLst>
              <a:ext uri="{FF2B5EF4-FFF2-40B4-BE49-F238E27FC236}">
                <a16:creationId xmlns:a16="http://schemas.microsoft.com/office/drawing/2014/main" id="{EEC92C3E-54E0-B3C8-5853-BC6D5684C007}"/>
              </a:ext>
            </a:extLst>
          </p:cNvPr>
          <p:cNvSpPr>
            <a:spLocks noGrp="1"/>
          </p:cNvSpPr>
          <p:nvPr>
            <p:ph type="title"/>
          </p:nvPr>
        </p:nvSpPr>
        <p:spPr/>
        <p:txBody>
          <a:bodyPr/>
          <a:lstStyle/>
          <a:p>
            <a:r>
              <a:rPr lang="en-GB" dirty="0"/>
              <a:t>Coastal Flooding</a:t>
            </a:r>
          </a:p>
        </p:txBody>
      </p:sp>
      <p:sp>
        <p:nvSpPr>
          <p:cNvPr id="4" name="Content Placeholder 3">
            <a:extLst>
              <a:ext uri="{FF2B5EF4-FFF2-40B4-BE49-F238E27FC236}">
                <a16:creationId xmlns:a16="http://schemas.microsoft.com/office/drawing/2014/main" id="{93FCFF3F-5CDD-47D3-8729-6BD5B83F5534}"/>
              </a:ext>
            </a:extLst>
          </p:cNvPr>
          <p:cNvSpPr>
            <a:spLocks noGrp="1"/>
          </p:cNvSpPr>
          <p:nvPr>
            <p:ph idx="4294967295"/>
          </p:nvPr>
        </p:nvSpPr>
        <p:spPr>
          <a:xfrm>
            <a:off x="0" y="2835275"/>
            <a:ext cx="3924300" cy="3313113"/>
          </a:xfrm>
        </p:spPr>
        <p:txBody>
          <a:bodyPr>
            <a:normAutofit/>
          </a:bodyPr>
          <a:lstStyle/>
          <a:p>
            <a:endParaRPr lang="en-GB" sz="3200" dirty="0"/>
          </a:p>
        </p:txBody>
      </p:sp>
      <p:sp>
        <p:nvSpPr>
          <p:cNvPr id="10" name="Rectangle 9">
            <a:extLst>
              <a:ext uri="{FF2B5EF4-FFF2-40B4-BE49-F238E27FC236}">
                <a16:creationId xmlns:a16="http://schemas.microsoft.com/office/drawing/2014/main" id="{1C637294-EC6D-4524-A98F-1189F63FF5A0}"/>
              </a:ext>
            </a:extLst>
          </p:cNvPr>
          <p:cNvSpPr/>
          <p:nvPr/>
        </p:nvSpPr>
        <p:spPr>
          <a:xfrm>
            <a:off x="263524" y="6565913"/>
            <a:ext cx="7752319" cy="246221"/>
          </a:xfrm>
          <a:prstGeom prst="rect">
            <a:avLst/>
          </a:prstGeom>
        </p:spPr>
        <p:txBody>
          <a:bodyPr wrap="square">
            <a:spAutoFit/>
          </a:bodyPr>
          <a:lstStyle/>
          <a:p>
            <a:r>
              <a:rPr lang="en-GB" sz="1000" dirty="0"/>
              <a:t>https://www.hulldailymail.co.uk/news/hull-east-yorkshire-news/cop26-parts-hull-could-underwater-6155528</a:t>
            </a:r>
          </a:p>
        </p:txBody>
      </p:sp>
    </p:spTree>
    <p:extLst>
      <p:ext uri="{BB962C8B-B14F-4D97-AF65-F5344CB8AC3E}">
        <p14:creationId xmlns:p14="http://schemas.microsoft.com/office/powerpoint/2010/main" val="38778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A92E16-B6EA-E9A3-1BB7-CFDE08D5E916}"/>
              </a:ext>
            </a:extLst>
          </p:cNvPr>
          <p:cNvSpPr>
            <a:spLocks noGrp="1"/>
          </p:cNvSpPr>
          <p:nvPr>
            <p:ph type="ctrTitle"/>
          </p:nvPr>
        </p:nvSpPr>
        <p:spPr/>
        <p:txBody>
          <a:bodyPr/>
          <a:lstStyle/>
          <a:p>
            <a:r>
              <a:rPr lang="en-GB" dirty="0"/>
              <a:t>Causes of flood risk change</a:t>
            </a:r>
          </a:p>
        </p:txBody>
      </p:sp>
      <p:sp>
        <p:nvSpPr>
          <p:cNvPr id="6" name="Subtitle 5">
            <a:extLst>
              <a:ext uri="{FF2B5EF4-FFF2-40B4-BE49-F238E27FC236}">
                <a16:creationId xmlns:a16="http://schemas.microsoft.com/office/drawing/2014/main" id="{A380A03F-0BDF-E231-C7D1-526B5080D1C5}"/>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03313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EE5855D-E271-46B0-8369-C4C2981DD851}"/>
              </a:ext>
            </a:extLst>
          </p:cNvPr>
          <p:cNvSpPr>
            <a:spLocks noGrp="1"/>
          </p:cNvSpPr>
          <p:nvPr>
            <p:ph idx="1"/>
          </p:nvPr>
        </p:nvSpPr>
        <p:spPr/>
        <p:txBody>
          <a:bodyPr/>
          <a:lstStyle/>
          <a:p>
            <a:r>
              <a:rPr lang="en-GB" dirty="0"/>
              <a:t>Changes in land use and river management</a:t>
            </a:r>
          </a:p>
        </p:txBody>
      </p:sp>
      <p:sp>
        <p:nvSpPr>
          <p:cNvPr id="11" name="Content Placeholder 10">
            <a:extLst>
              <a:ext uri="{FF2B5EF4-FFF2-40B4-BE49-F238E27FC236}">
                <a16:creationId xmlns:a16="http://schemas.microsoft.com/office/drawing/2014/main" id="{A2EA3FF3-602F-45AA-B3F3-EB0774170536}"/>
              </a:ext>
            </a:extLst>
          </p:cNvPr>
          <p:cNvSpPr>
            <a:spLocks noGrp="1"/>
          </p:cNvSpPr>
          <p:nvPr>
            <p:ph idx="13"/>
          </p:nvPr>
        </p:nvSpPr>
        <p:spPr/>
        <p:txBody>
          <a:bodyPr/>
          <a:lstStyle/>
          <a:p>
            <a:r>
              <a:rPr lang="en-GB"/>
              <a:t>Climate Change</a:t>
            </a:r>
          </a:p>
          <a:p>
            <a:pPr marL="0" indent="0">
              <a:buNone/>
            </a:pPr>
            <a:endParaRPr lang="en-GB"/>
          </a:p>
        </p:txBody>
      </p:sp>
      <p:sp>
        <p:nvSpPr>
          <p:cNvPr id="9" name="Title 8">
            <a:extLst>
              <a:ext uri="{FF2B5EF4-FFF2-40B4-BE49-F238E27FC236}">
                <a16:creationId xmlns:a16="http://schemas.microsoft.com/office/drawing/2014/main" id="{3CECF3ED-6E6F-4A12-9D3F-FCE23CBDF4D0}"/>
              </a:ext>
            </a:extLst>
          </p:cNvPr>
          <p:cNvSpPr>
            <a:spLocks noGrp="1"/>
          </p:cNvSpPr>
          <p:nvPr>
            <p:ph type="title"/>
          </p:nvPr>
        </p:nvSpPr>
        <p:spPr/>
        <p:txBody>
          <a:bodyPr/>
          <a:lstStyle/>
          <a:p>
            <a:r>
              <a:rPr lang="en-GB"/>
              <a:t>Two causes of flood risk change</a:t>
            </a:r>
          </a:p>
        </p:txBody>
      </p:sp>
      <p:pic>
        <p:nvPicPr>
          <p:cNvPr id="12" name="Picture 11">
            <a:extLst>
              <a:ext uri="{FF2B5EF4-FFF2-40B4-BE49-F238E27FC236}">
                <a16:creationId xmlns:a16="http://schemas.microsoft.com/office/drawing/2014/main" id="{AECE82DA-885D-4D9F-A1B9-8BC8541B8E1B}"/>
              </a:ext>
            </a:extLst>
          </p:cNvPr>
          <p:cNvPicPr>
            <a:picLocks noChangeAspect="1"/>
          </p:cNvPicPr>
          <p:nvPr/>
        </p:nvPicPr>
        <p:blipFill>
          <a:blip r:embed="rId2"/>
          <a:stretch>
            <a:fillRect/>
          </a:stretch>
        </p:blipFill>
        <p:spPr>
          <a:xfrm>
            <a:off x="389761" y="1975942"/>
            <a:ext cx="5913157" cy="2653208"/>
          </a:xfrm>
          <a:prstGeom prst="rect">
            <a:avLst/>
          </a:prstGeom>
        </p:spPr>
      </p:pic>
      <p:sp>
        <p:nvSpPr>
          <p:cNvPr id="13" name="Rectangle 12">
            <a:extLst>
              <a:ext uri="{FF2B5EF4-FFF2-40B4-BE49-F238E27FC236}">
                <a16:creationId xmlns:a16="http://schemas.microsoft.com/office/drawing/2014/main" id="{056E8AA8-B1E0-49D6-A551-F760CA5FED26}"/>
              </a:ext>
            </a:extLst>
          </p:cNvPr>
          <p:cNvSpPr/>
          <p:nvPr/>
        </p:nvSpPr>
        <p:spPr>
          <a:xfrm>
            <a:off x="377269" y="4605930"/>
            <a:ext cx="6096000" cy="276999"/>
          </a:xfrm>
          <a:prstGeom prst="rect">
            <a:avLst/>
          </a:prstGeom>
        </p:spPr>
        <p:txBody>
          <a:bodyPr>
            <a:spAutoFit/>
          </a:bodyPr>
          <a:lstStyle/>
          <a:p>
            <a:r>
              <a:rPr lang="en-GB" sz="1200" dirty="0"/>
              <a:t>https://phys.org/news/2019-10-urbanisation-edinburgh-hectares-green-year.html</a:t>
            </a:r>
          </a:p>
        </p:txBody>
      </p:sp>
      <p:pic>
        <p:nvPicPr>
          <p:cNvPr id="31748" name="Picture 4" descr="undefined">
            <a:extLst>
              <a:ext uri="{FF2B5EF4-FFF2-40B4-BE49-F238E27FC236}">
                <a16:creationId xmlns:a16="http://schemas.microsoft.com/office/drawing/2014/main" id="{681B0633-C770-46A7-8E90-48A1DE9D22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850" y="1887171"/>
            <a:ext cx="5032443" cy="28307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1057848-5914-4029-AF95-A59DD9564C84}"/>
              </a:ext>
            </a:extLst>
          </p:cNvPr>
          <p:cNvSpPr/>
          <p:nvPr/>
        </p:nvSpPr>
        <p:spPr>
          <a:xfrm>
            <a:off x="7050295" y="4882929"/>
            <a:ext cx="4073551" cy="276999"/>
          </a:xfrm>
          <a:prstGeom prst="rect">
            <a:avLst/>
          </a:prstGeom>
        </p:spPr>
        <p:txBody>
          <a:bodyPr wrap="none">
            <a:spAutoFit/>
          </a:bodyPr>
          <a:lstStyle/>
          <a:p>
            <a:r>
              <a:rPr lang="en-GB" sz="1200" dirty="0"/>
              <a:t>https://www.climate-lab-book.ac.uk/2020/2019-years/</a:t>
            </a:r>
          </a:p>
        </p:txBody>
      </p:sp>
    </p:spTree>
    <p:extLst>
      <p:ext uri="{BB962C8B-B14F-4D97-AF65-F5344CB8AC3E}">
        <p14:creationId xmlns:p14="http://schemas.microsoft.com/office/powerpoint/2010/main" val="2380153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i0.wp.com/www.catchments.ie/wp-content/uploads/2019/09/29.jpg?resize=762%2C367&amp;ssl=1">
            <a:extLst>
              <a:ext uri="{FF2B5EF4-FFF2-40B4-BE49-F238E27FC236}">
                <a16:creationId xmlns:a16="http://schemas.microsoft.com/office/drawing/2014/main" id="{9A9FF60B-34B6-4BBC-B906-84B6E8FFAA1F}"/>
              </a:ext>
            </a:extLst>
          </p:cNvPr>
          <p:cNvPicPr>
            <a:picLocks noGrp="1" noChangeAspect="1" noChangeArrowheads="1"/>
          </p:cNvPicPr>
          <p:nvPr>
            <p:ph type="pic" idx="4294967295"/>
          </p:nvPr>
        </p:nvPicPr>
        <p:blipFill rotWithShape="1">
          <a:blip r:embed="rId2">
            <a:extLst>
              <a:ext uri="{28A0092B-C50C-407E-A947-70E740481C1C}">
                <a14:useLocalDpi xmlns:a14="http://schemas.microsoft.com/office/drawing/2010/main"/>
              </a:ext>
            </a:extLst>
          </a:blip>
          <a:srcRect l="11" r="11"/>
          <a:stretch/>
        </p:blipFill>
        <p:spPr bwMode="auto">
          <a:xfrm>
            <a:off x="201612" y="379413"/>
            <a:ext cx="11788775" cy="56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1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7C63-0D08-C60E-BF96-E7CBF056E050}"/>
              </a:ext>
            </a:extLst>
          </p:cNvPr>
          <p:cNvSpPr>
            <a:spLocks noGrp="1"/>
          </p:cNvSpPr>
          <p:nvPr>
            <p:ph type="title"/>
          </p:nvPr>
        </p:nvSpPr>
        <p:spPr/>
        <p:txBody>
          <a:bodyPr/>
          <a:lstStyle/>
          <a:p>
            <a:r>
              <a:rPr lang="en-GB" dirty="0"/>
              <a:t>Climate change</a:t>
            </a:r>
            <a:br>
              <a:rPr lang="en-GB" dirty="0"/>
            </a:br>
            <a:endParaRPr lang="en-GB" dirty="0"/>
          </a:p>
        </p:txBody>
      </p:sp>
      <p:pic>
        <p:nvPicPr>
          <p:cNvPr id="32770" name="Picture 2" descr="Map showing risk of flooding">
            <a:extLst>
              <a:ext uri="{FF2B5EF4-FFF2-40B4-BE49-F238E27FC236}">
                <a16:creationId xmlns:a16="http://schemas.microsoft.com/office/drawing/2014/main" id="{703CC609-2AAE-4EB3-9A34-70D4558C40F5}"/>
              </a:ext>
            </a:extLst>
          </p:cNvPr>
          <p:cNvPicPr>
            <a:picLocks noGrp="1" noChangeAspect="1" noChangeArrowheads="1"/>
          </p:cNvPicPr>
          <p:nvPr>
            <p:ph type="pic" sz="quarter" idx="13"/>
          </p:nvPr>
        </p:nvPicPr>
        <p:blipFill rotWithShape="1">
          <a:blip r:embed="rId2" cstate="print">
            <a:extLst>
              <a:ext uri="{28A0092B-C50C-407E-A947-70E740481C1C}">
                <a14:useLocalDpi xmlns:a14="http://schemas.microsoft.com/office/drawing/2010/main" val="0"/>
              </a:ext>
            </a:extLst>
          </a:blip>
          <a:srcRect l="619" r="899"/>
          <a:stretch/>
        </p:blipFill>
        <p:spPr bwMode="auto">
          <a:xfrm>
            <a:off x="6553200" y="0"/>
            <a:ext cx="521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88781F-1F18-44DE-9A50-FBBD8928E29F}"/>
              </a:ext>
            </a:extLst>
          </p:cNvPr>
          <p:cNvSpPr>
            <a:spLocks noGrp="1"/>
          </p:cNvSpPr>
          <p:nvPr>
            <p:ph type="body" sz="quarter" idx="14"/>
          </p:nvPr>
        </p:nvSpPr>
        <p:spPr/>
        <p:txBody>
          <a:bodyPr/>
          <a:lstStyle/>
          <a:p>
            <a:r>
              <a:rPr lang="en-GB" dirty="0"/>
              <a:t>Changes in rain from individual storms</a:t>
            </a:r>
          </a:p>
          <a:p>
            <a:r>
              <a:rPr lang="en-GB" dirty="0"/>
              <a:t>Changes in patterns of rainfall</a:t>
            </a:r>
          </a:p>
          <a:p>
            <a:r>
              <a:rPr lang="en-GB" dirty="0"/>
              <a:t>Changes in total amounts of rainfall</a:t>
            </a:r>
          </a:p>
          <a:p>
            <a:r>
              <a:rPr lang="en-GB" dirty="0"/>
              <a:t>Changes in water balance</a:t>
            </a:r>
          </a:p>
          <a:p>
            <a:endParaRPr lang="en-GB" dirty="0"/>
          </a:p>
          <a:p>
            <a:r>
              <a:rPr lang="en-GB" dirty="0"/>
              <a:t>Lots of change but all likely to increase risks…</a:t>
            </a:r>
          </a:p>
          <a:p>
            <a:endParaRPr lang="en-GB" dirty="0"/>
          </a:p>
        </p:txBody>
      </p:sp>
    </p:spTree>
    <p:extLst>
      <p:ext uri="{BB962C8B-B14F-4D97-AF65-F5344CB8AC3E}">
        <p14:creationId xmlns:p14="http://schemas.microsoft.com/office/powerpoint/2010/main" val="40076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B04D8D-A2E3-44D3-6886-FE10638C7FE6}"/>
              </a:ext>
            </a:extLst>
          </p:cNvPr>
          <p:cNvSpPr>
            <a:spLocks noGrp="1"/>
          </p:cNvSpPr>
          <p:nvPr>
            <p:ph type="ctrTitle"/>
          </p:nvPr>
        </p:nvSpPr>
        <p:spPr>
          <a:xfrm>
            <a:off x="1160586" y="2161308"/>
            <a:ext cx="2296990" cy="2458193"/>
          </a:xfrm>
        </p:spPr>
        <p:txBody>
          <a:bodyPr>
            <a:normAutofit/>
          </a:bodyPr>
          <a:lstStyle/>
          <a:p>
            <a:r>
              <a:rPr lang="en-GB" sz="4800" dirty="0"/>
              <a:t>Flood risk maps</a:t>
            </a:r>
          </a:p>
        </p:txBody>
      </p:sp>
      <p:sp>
        <p:nvSpPr>
          <p:cNvPr id="7" name="Subtitle 6">
            <a:extLst>
              <a:ext uri="{FF2B5EF4-FFF2-40B4-BE49-F238E27FC236}">
                <a16:creationId xmlns:a16="http://schemas.microsoft.com/office/drawing/2014/main" id="{383E310C-AF9A-9D2F-60A6-133A7CACC5E6}"/>
              </a:ext>
            </a:extLst>
          </p:cNvPr>
          <p:cNvSpPr>
            <a:spLocks noGrp="1"/>
          </p:cNvSpPr>
          <p:nvPr>
            <p:ph type="subTitle" idx="1"/>
          </p:nvPr>
        </p:nvSpPr>
        <p:spPr>
          <a:xfrm>
            <a:off x="855785" y="5257800"/>
            <a:ext cx="6945190" cy="721040"/>
          </a:xfrm>
        </p:spPr>
        <p:txBody>
          <a:bodyPr/>
          <a:lstStyle/>
          <a:p>
            <a:r>
              <a:rPr lang="en-GB" dirty="0"/>
              <a:t>https://www.gov.uk/check-long-term-flood-risk</a:t>
            </a:r>
          </a:p>
        </p:txBody>
      </p:sp>
      <p:pic>
        <p:nvPicPr>
          <p:cNvPr id="9" name="Picture 8">
            <a:extLst>
              <a:ext uri="{FF2B5EF4-FFF2-40B4-BE49-F238E27FC236}">
                <a16:creationId xmlns:a16="http://schemas.microsoft.com/office/drawing/2014/main" id="{1A9A2D25-CA4D-9BE0-97E2-FBB2C73DD7C7}"/>
              </a:ext>
            </a:extLst>
          </p:cNvPr>
          <p:cNvPicPr>
            <a:picLocks noChangeAspect="1"/>
          </p:cNvPicPr>
          <p:nvPr/>
        </p:nvPicPr>
        <p:blipFill>
          <a:blip r:embed="rId2"/>
          <a:stretch>
            <a:fillRect/>
          </a:stretch>
        </p:blipFill>
        <p:spPr>
          <a:xfrm>
            <a:off x="2745852" y="0"/>
            <a:ext cx="8522223" cy="4463775"/>
          </a:xfrm>
          <a:prstGeom prst="rect">
            <a:avLst/>
          </a:prstGeom>
        </p:spPr>
      </p:pic>
      <p:pic>
        <p:nvPicPr>
          <p:cNvPr id="11" name="Picture 10">
            <a:extLst>
              <a:ext uri="{FF2B5EF4-FFF2-40B4-BE49-F238E27FC236}">
                <a16:creationId xmlns:a16="http://schemas.microsoft.com/office/drawing/2014/main" id="{A1C2984B-F133-0938-405F-DF8B9B93F1BC}"/>
              </a:ext>
            </a:extLst>
          </p:cNvPr>
          <p:cNvPicPr>
            <a:picLocks noChangeAspect="1"/>
          </p:cNvPicPr>
          <p:nvPr/>
        </p:nvPicPr>
        <p:blipFill>
          <a:blip r:embed="rId3"/>
          <a:stretch>
            <a:fillRect/>
          </a:stretch>
        </p:blipFill>
        <p:spPr>
          <a:xfrm>
            <a:off x="5748500" y="2440948"/>
            <a:ext cx="6443500" cy="2816852"/>
          </a:xfrm>
          <a:prstGeom prst="rect">
            <a:avLst/>
          </a:prstGeom>
        </p:spPr>
      </p:pic>
    </p:spTree>
    <p:extLst>
      <p:ext uri="{BB962C8B-B14F-4D97-AF65-F5344CB8AC3E}">
        <p14:creationId xmlns:p14="http://schemas.microsoft.com/office/powerpoint/2010/main" val="2321923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1E984-5814-5C7C-0831-31150A1AA31F}"/>
              </a:ext>
            </a:extLst>
          </p:cNvPr>
          <p:cNvSpPr>
            <a:spLocks noGrp="1"/>
          </p:cNvSpPr>
          <p:nvPr>
            <p:ph type="ctrTitle"/>
          </p:nvPr>
        </p:nvSpPr>
        <p:spPr/>
        <p:txBody>
          <a:bodyPr/>
          <a:lstStyle/>
          <a:p>
            <a:r>
              <a:rPr lang="en-GB" dirty="0"/>
              <a:t>The hydrological cycle and floods</a:t>
            </a:r>
          </a:p>
        </p:txBody>
      </p:sp>
      <p:sp>
        <p:nvSpPr>
          <p:cNvPr id="5" name="Subtitle 4">
            <a:extLst>
              <a:ext uri="{FF2B5EF4-FFF2-40B4-BE49-F238E27FC236}">
                <a16:creationId xmlns:a16="http://schemas.microsoft.com/office/drawing/2014/main" id="{BAE82063-2C8F-7848-22A7-98C3E281BA82}"/>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01519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player.slideplayer.com/35/10477686/data/images/img2.jpg">
            <a:extLst>
              <a:ext uri="{FF2B5EF4-FFF2-40B4-BE49-F238E27FC236}">
                <a16:creationId xmlns:a16="http://schemas.microsoft.com/office/drawing/2014/main" id="{6103255B-7D20-363A-0970-D752C98769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 b="14234"/>
          <a:stretch/>
        </p:blipFill>
        <p:spPr bwMode="auto">
          <a:xfrm>
            <a:off x="1489882" y="0"/>
            <a:ext cx="9212237" cy="5624513"/>
          </a:xfrm>
          <a:prstGeom prst="rect">
            <a:avLst/>
          </a:prstGeom>
          <a:solidFill>
            <a:srgbClr val="FFFFFF"/>
          </a:solidFill>
        </p:spPr>
      </p:pic>
      <p:sp>
        <p:nvSpPr>
          <p:cNvPr id="10" name="Text Placeholder 2">
            <a:extLst>
              <a:ext uri="{FF2B5EF4-FFF2-40B4-BE49-F238E27FC236}">
                <a16:creationId xmlns:a16="http://schemas.microsoft.com/office/drawing/2014/main" id="{2764086F-BE17-4CA4-D043-C5FD520C35BC}"/>
              </a:ext>
            </a:extLst>
          </p:cNvPr>
          <p:cNvSpPr>
            <a:spLocks noGrp="1"/>
          </p:cNvSpPr>
          <p:nvPr>
            <p:ph type="body" sz="quarter" idx="14"/>
          </p:nvPr>
        </p:nvSpPr>
        <p:spPr>
          <a:xfrm>
            <a:off x="0" y="5624513"/>
            <a:ext cx="12192000" cy="1233487"/>
          </a:xfrm>
        </p:spPr>
        <p:txBody>
          <a:bodyPr>
            <a:normAutofit lnSpcReduction="10000"/>
          </a:bodyPr>
          <a:lstStyle/>
          <a:p>
            <a:r>
              <a:rPr lang="en-GB" sz="2000" dirty="0"/>
              <a:t>Floods occur naturally when water flows overbank or ground becomes saturated and water ponds or flows on the surface</a:t>
            </a:r>
          </a:p>
          <a:p>
            <a:r>
              <a:rPr lang="en-GB" sz="2000" dirty="0"/>
              <a:t>But, flooding that impacts society can be considered more broadly as ‘water out of place’</a:t>
            </a:r>
          </a:p>
          <a:p>
            <a:endParaRPr lang="en-US" dirty="0"/>
          </a:p>
        </p:txBody>
      </p:sp>
      <p:sp>
        <p:nvSpPr>
          <p:cNvPr id="4" name="Date Placeholder 3" hidden="1">
            <a:extLst>
              <a:ext uri="{FF2B5EF4-FFF2-40B4-BE49-F238E27FC236}">
                <a16:creationId xmlns:a16="http://schemas.microsoft.com/office/drawing/2014/main" id="{527B56CC-61F7-8080-975E-B008DD92BAA6}"/>
              </a:ext>
            </a:extLst>
          </p:cNvPr>
          <p:cNvSpPr>
            <a:spLocks noGrp="1"/>
          </p:cNvSpPr>
          <p:nvPr>
            <p:ph type="dt" sz="half" idx="4294967295"/>
          </p:nvPr>
        </p:nvSpPr>
        <p:spPr>
          <a:xfrm>
            <a:off x="695325" y="6071343"/>
            <a:ext cx="2743200" cy="365125"/>
          </a:xfrm>
        </p:spPr>
        <p:txBody>
          <a:bodyPr/>
          <a:lstStyle/>
          <a:p>
            <a:pPr>
              <a:spcAft>
                <a:spcPts val="600"/>
              </a:spcAft>
            </a:pPr>
            <a:fld id="{B783913E-5B43-9F4E-9CD0-10A58B41D339}" type="datetime1">
              <a:rPr lang="en-GB" smtClean="0"/>
              <a:pPr>
                <a:spcAft>
                  <a:spcPts val="600"/>
                </a:spcAft>
              </a:pPr>
              <a:t>30/06/2025</a:t>
            </a:fld>
            <a:endParaRPr lang="en-US"/>
          </a:p>
        </p:txBody>
      </p:sp>
    </p:spTree>
    <p:extLst>
      <p:ext uri="{BB962C8B-B14F-4D97-AF65-F5344CB8AC3E}">
        <p14:creationId xmlns:p14="http://schemas.microsoft.com/office/powerpoint/2010/main" val="3468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6F3A55FA-6C2B-52C1-2F1E-CD5D7535A0B0}"/>
              </a:ext>
            </a:extLst>
          </p:cNvPr>
          <p:cNvSpPr txBox="1">
            <a:spLocks/>
          </p:cNvSpPr>
          <p:nvPr/>
        </p:nvSpPr>
        <p:spPr>
          <a:xfrm>
            <a:off x="263525" y="1000375"/>
            <a:ext cx="5507883" cy="1030247"/>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1"/>
              </a:buClr>
              <a:buSzPct val="90000"/>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90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90000"/>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kern="1200" dirty="0">
                <a:solidFill>
                  <a:schemeClr val="bg2"/>
                </a:solidFill>
                <a:latin typeface="+mj-lt"/>
                <a:ea typeface="+mn-ea"/>
                <a:cs typeface="+mn-cs"/>
              </a:rPr>
              <a:t>Surface</a:t>
            </a:r>
            <a:r>
              <a:rPr lang="en-US" sz="3400" dirty="0">
                <a:solidFill>
                  <a:schemeClr val="bg2"/>
                </a:solidFill>
                <a:latin typeface="+mj-lt"/>
              </a:rPr>
              <a:t> </a:t>
            </a:r>
            <a:r>
              <a:rPr lang="en-US" sz="3400" kern="1200" dirty="0">
                <a:solidFill>
                  <a:schemeClr val="bg2"/>
                </a:solidFill>
                <a:latin typeface="+mj-lt"/>
                <a:ea typeface="+mn-ea"/>
                <a:cs typeface="+mn-cs"/>
              </a:rPr>
              <a:t>water</a:t>
            </a:r>
          </a:p>
        </p:txBody>
      </p:sp>
      <p:sp>
        <p:nvSpPr>
          <p:cNvPr id="8" name="Content Placeholder 9">
            <a:extLst>
              <a:ext uri="{FF2B5EF4-FFF2-40B4-BE49-F238E27FC236}">
                <a16:creationId xmlns:a16="http://schemas.microsoft.com/office/drawing/2014/main" id="{6D50B370-131A-4555-580B-2F1434561A7F}"/>
              </a:ext>
            </a:extLst>
          </p:cNvPr>
          <p:cNvSpPr txBox="1">
            <a:spLocks/>
          </p:cNvSpPr>
          <p:nvPr/>
        </p:nvSpPr>
        <p:spPr>
          <a:xfrm>
            <a:off x="263525" y="2201222"/>
            <a:ext cx="2736349" cy="3567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1"/>
              </a:buClr>
              <a:buSzPct val="90000"/>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90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90000"/>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SzTx/>
              <a:buNone/>
              <a:defRPr/>
            </a:pPr>
            <a:r>
              <a:rPr lang="en-US" kern="1200" dirty="0">
                <a:latin typeface="+mn-lt"/>
                <a:ea typeface="+mn-ea"/>
                <a:cs typeface="+mn-cs"/>
              </a:rPr>
              <a:t>Rain either infiltrates down or flows over the land</a:t>
            </a:r>
          </a:p>
          <a:p>
            <a:pPr marL="0" indent="0">
              <a:buClrTx/>
              <a:buSzTx/>
              <a:buNone/>
              <a:defRPr/>
            </a:pPr>
            <a:r>
              <a:rPr lang="en-US" kern="1200" dirty="0">
                <a:latin typeface="+mn-lt"/>
                <a:ea typeface="+mn-ea"/>
                <a:cs typeface="+mn-cs"/>
              </a:rPr>
              <a:t>Surface flows are caused by rain exceeding the infiltration rate, or the ground being saturated so no infiltration occurs</a:t>
            </a:r>
          </a:p>
        </p:txBody>
      </p:sp>
      <p:pic>
        <p:nvPicPr>
          <p:cNvPr id="9" name="Picture 2" descr="http://echo2.epfl.ch/VICAIRE/mod_1a/chapt_6/pictures/Figure63.gif">
            <a:extLst>
              <a:ext uri="{FF2B5EF4-FFF2-40B4-BE49-F238E27FC236}">
                <a16:creationId xmlns:a16="http://schemas.microsoft.com/office/drawing/2014/main" id="{9AFAF84F-B2D7-E081-905C-EF0A7D60CCFC}"/>
              </a:ext>
            </a:extLst>
          </p:cNvPr>
          <p:cNvPicPr>
            <a:picLocks noChangeAspect="1" noChangeArrowheads="1"/>
          </p:cNvPicPr>
          <p:nvPr/>
        </p:nvPicPr>
        <p:blipFill rotWithShape="1">
          <a:blip r:embed="rId2" cstate="screen"/>
          <a:srcRect l="898" r="4087"/>
          <a:stretch/>
        </p:blipFill>
        <p:spPr bwMode="auto">
          <a:xfrm>
            <a:off x="2999875" y="780586"/>
            <a:ext cx="9192125" cy="5077039"/>
          </a:xfrm>
          <a:prstGeom prst="rect">
            <a:avLst/>
          </a:prstGeom>
          <a:noFill/>
        </p:spPr>
      </p:pic>
      <p:sp>
        <p:nvSpPr>
          <p:cNvPr id="6" name="Rectangle 5">
            <a:extLst>
              <a:ext uri="{FF2B5EF4-FFF2-40B4-BE49-F238E27FC236}">
                <a16:creationId xmlns:a16="http://schemas.microsoft.com/office/drawing/2014/main" id="{3BD10BA9-06F1-5FDD-287D-75D163F4E2B9}"/>
              </a:ext>
            </a:extLst>
          </p:cNvPr>
          <p:cNvSpPr/>
          <p:nvPr/>
        </p:nvSpPr>
        <p:spPr>
          <a:xfrm>
            <a:off x="3801899" y="5686881"/>
            <a:ext cx="7588076" cy="781065"/>
          </a:xfrm>
          <a:prstGeom prst="rect">
            <a:avLst/>
          </a:prstGeom>
        </p:spPr>
        <p:txBody>
          <a:bodyPr vert="horz" lIns="0" tIns="0" rIns="0" bIns="0" rtlCol="0" anchor="ctr">
            <a:normAutofit/>
          </a:bodyPr>
          <a:lstStyle/>
          <a:p>
            <a:pPr>
              <a:lnSpc>
                <a:spcPct val="90000"/>
              </a:lnSpc>
              <a:spcBef>
                <a:spcPct val="0"/>
              </a:spcBef>
              <a:spcAft>
                <a:spcPts val="600"/>
              </a:spcAft>
            </a:pPr>
            <a:r>
              <a:rPr lang="en-US" sz="1400" kern="1200" spc="-50" baseline="0" dirty="0">
                <a:solidFill>
                  <a:schemeClr val="bg2"/>
                </a:solidFill>
                <a:latin typeface="+mj-lt"/>
                <a:ea typeface="+mj-ea"/>
                <a:cs typeface="+mj-cs"/>
              </a:rPr>
              <a:t>http://echo2.epfl.ch/VICAIRE/mod_1a/chapt_6/main.htm</a:t>
            </a:r>
          </a:p>
        </p:txBody>
      </p:sp>
      <p:sp>
        <p:nvSpPr>
          <p:cNvPr id="3" name="Date Placeholder 2" hidden="1">
            <a:extLst>
              <a:ext uri="{FF2B5EF4-FFF2-40B4-BE49-F238E27FC236}">
                <a16:creationId xmlns:a16="http://schemas.microsoft.com/office/drawing/2014/main" id="{A84F97FC-1666-8E59-0C16-3E0428552595}"/>
              </a:ext>
            </a:extLst>
          </p:cNvPr>
          <p:cNvSpPr>
            <a:spLocks noGrp="1"/>
          </p:cNvSpPr>
          <p:nvPr>
            <p:ph type="dt" sz="half" idx="10"/>
          </p:nvPr>
        </p:nvSpPr>
        <p:spPr/>
        <p:txBody>
          <a:bodyPr/>
          <a:lstStyle/>
          <a:p>
            <a:pPr>
              <a:spcAft>
                <a:spcPts val="600"/>
              </a:spcAft>
            </a:pPr>
            <a:fld id="{7A97CDA0-32CD-4644-8D49-8228E3E13D75}" type="datetime1">
              <a:rPr lang="en-GB" smtClean="0"/>
              <a:pPr>
                <a:spcAft>
                  <a:spcPts val="600"/>
                </a:spcAft>
              </a:pPr>
              <a:t>30/06/2025</a:t>
            </a:fld>
            <a:endParaRPr lang="en-US"/>
          </a:p>
        </p:txBody>
      </p:sp>
    </p:spTree>
    <p:extLst>
      <p:ext uri="{BB962C8B-B14F-4D97-AF65-F5344CB8AC3E}">
        <p14:creationId xmlns:p14="http://schemas.microsoft.com/office/powerpoint/2010/main" val="166845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_7913">
            <a:hlinkClick r:id="" action="ppaction://media"/>
            <a:extLst>
              <a:ext uri="{FF2B5EF4-FFF2-40B4-BE49-F238E27FC236}">
                <a16:creationId xmlns:a16="http://schemas.microsoft.com/office/drawing/2014/main" id="{2A5BBE63-26DE-0800-77C1-8740CB0A2128}"/>
              </a:ext>
            </a:extLst>
          </p:cNvPr>
          <p:cNvPicPr>
            <a:picLocks/>
          </p:cNvPicPr>
          <p:nvPr>
            <a:videoFile r:link="rId2"/>
            <p:extLst>
              <p:ext uri="{DAA4B4D4-6D71-4841-9C94-3DE7FCFB9230}">
                <p14:media xmlns:p14="http://schemas.microsoft.com/office/powerpoint/2010/main" r:embed="rId1"/>
              </p:ext>
            </p:extLst>
          </p:nvPr>
        </p:nvPicPr>
        <p:blipFill rotWithShape="1">
          <a:blip r:embed="rId4"/>
          <a:srcRect t="21297" b="21297"/>
          <a:stretch/>
        </p:blipFill>
        <p:spPr>
          <a:xfrm>
            <a:off x="201126" y="1133474"/>
            <a:ext cx="5170974" cy="5083419"/>
          </a:xfrm>
          <a:prstGeom prst="rect">
            <a:avLst/>
          </a:prstGeom>
        </p:spPr>
      </p:pic>
      <p:pic>
        <p:nvPicPr>
          <p:cNvPr id="8" name="Picture Placeholder 5">
            <a:extLst>
              <a:ext uri="{FF2B5EF4-FFF2-40B4-BE49-F238E27FC236}">
                <a16:creationId xmlns:a16="http://schemas.microsoft.com/office/drawing/2014/main" id="{0BA1F421-D5C6-8532-D6AB-B48E53B11634}"/>
              </a:ext>
            </a:extLst>
          </p:cNvPr>
          <p:cNvPicPr>
            <a:picLocks noChangeAspect="1"/>
          </p:cNvPicPr>
          <p:nvPr/>
        </p:nvPicPr>
        <p:blipFill rotWithShape="1">
          <a:blip r:embed="rId5">
            <a:extLst>
              <a:ext uri="{28A0092B-C50C-407E-A947-70E740481C1C}">
                <a14:useLocalDpi xmlns:a14="http://schemas.microsoft.com/office/drawing/2010/main" val="0"/>
              </a:ext>
            </a:extLst>
          </a:blip>
          <a:srcRect l="9930" r="-306"/>
          <a:stretch/>
        </p:blipFill>
        <p:spPr>
          <a:xfrm>
            <a:off x="5700244" y="1133474"/>
            <a:ext cx="6125865" cy="5083419"/>
          </a:xfrm>
          <a:prstGeom prst="rect">
            <a:avLst/>
          </a:prstGeom>
        </p:spPr>
      </p:pic>
      <p:sp>
        <p:nvSpPr>
          <p:cNvPr id="10" name="TextBox 9">
            <a:extLst>
              <a:ext uri="{FF2B5EF4-FFF2-40B4-BE49-F238E27FC236}">
                <a16:creationId xmlns:a16="http://schemas.microsoft.com/office/drawing/2014/main" id="{203FF085-C97D-A901-C93D-6B9950254EE1}"/>
              </a:ext>
            </a:extLst>
          </p:cNvPr>
          <p:cNvSpPr txBox="1"/>
          <p:nvPr/>
        </p:nvSpPr>
        <p:spPr>
          <a:xfrm>
            <a:off x="5700244" y="487143"/>
            <a:ext cx="6096000" cy="523220"/>
          </a:xfrm>
          <a:prstGeom prst="rect">
            <a:avLst/>
          </a:prstGeom>
          <a:noFill/>
        </p:spPr>
        <p:txBody>
          <a:bodyPr wrap="square">
            <a:spAutoFit/>
          </a:bodyPr>
          <a:lstStyle/>
          <a:p>
            <a:pPr algn="ctr"/>
            <a:r>
              <a:rPr lang="en-GB" sz="2800" dirty="0"/>
              <a:t>Saturation overland flow</a:t>
            </a:r>
          </a:p>
        </p:txBody>
      </p:sp>
      <p:sp>
        <p:nvSpPr>
          <p:cNvPr id="12" name="TextBox 11">
            <a:extLst>
              <a:ext uri="{FF2B5EF4-FFF2-40B4-BE49-F238E27FC236}">
                <a16:creationId xmlns:a16="http://schemas.microsoft.com/office/drawing/2014/main" id="{79A79337-3BFF-0F74-B966-3DC83F39E377}"/>
              </a:ext>
            </a:extLst>
          </p:cNvPr>
          <p:cNvSpPr txBox="1"/>
          <p:nvPr/>
        </p:nvSpPr>
        <p:spPr>
          <a:xfrm>
            <a:off x="103811" y="487143"/>
            <a:ext cx="5365604" cy="523220"/>
          </a:xfrm>
          <a:prstGeom prst="rect">
            <a:avLst/>
          </a:prstGeom>
          <a:noFill/>
        </p:spPr>
        <p:txBody>
          <a:bodyPr wrap="square">
            <a:spAutoFit/>
          </a:bodyPr>
          <a:lstStyle/>
          <a:p>
            <a:r>
              <a:rPr lang="en-GB" sz="2800" dirty="0"/>
              <a:t>Infiltration excess overland flow</a:t>
            </a:r>
          </a:p>
        </p:txBody>
      </p:sp>
    </p:spTree>
    <p:extLst>
      <p:ext uri="{BB962C8B-B14F-4D97-AF65-F5344CB8AC3E}">
        <p14:creationId xmlns:p14="http://schemas.microsoft.com/office/powerpoint/2010/main" val="144758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2996-ADD5-6BF3-63A4-FB9B938334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4167F2-FC4F-6174-141C-3CB10A0D0CF0}"/>
              </a:ext>
            </a:extLst>
          </p:cNvPr>
          <p:cNvSpPr>
            <a:spLocks noGrp="1"/>
          </p:cNvSpPr>
          <p:nvPr>
            <p:ph type="ctrTitle"/>
          </p:nvPr>
        </p:nvSpPr>
        <p:spPr/>
        <p:txBody>
          <a:bodyPr/>
          <a:lstStyle/>
          <a:p>
            <a:r>
              <a:rPr lang="en-GB" dirty="0"/>
              <a:t>Types of flooding</a:t>
            </a:r>
          </a:p>
        </p:txBody>
      </p:sp>
      <p:sp>
        <p:nvSpPr>
          <p:cNvPr id="5" name="Subtitle 4">
            <a:extLst>
              <a:ext uri="{FF2B5EF4-FFF2-40B4-BE49-F238E27FC236}">
                <a16:creationId xmlns:a16="http://schemas.microsoft.com/office/drawing/2014/main" id="{5829DDA3-8670-7B14-0D18-B14BBCDC8AC6}"/>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68858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BA72500-E26D-401D-93AE-4B4657843937}"/>
              </a:ext>
            </a:extLst>
          </p:cNvPr>
          <p:cNvPicPr>
            <a:picLocks noGrp="1" noChangeAspect="1"/>
          </p:cNvPicPr>
          <p:nvPr>
            <p:ph type="pic" sz="quarter" idx="13"/>
          </p:nvPr>
        </p:nvPicPr>
        <p:blipFill rotWithShape="1">
          <a:blip r:embed="rId2"/>
          <a:srcRect l="5049" r="5049"/>
          <a:stretch/>
        </p:blipFill>
        <p:spPr>
          <a:prstGeom prst="rect">
            <a:avLst/>
          </a:prstGeom>
        </p:spPr>
      </p:pic>
      <p:sp>
        <p:nvSpPr>
          <p:cNvPr id="2" name="Content Placeholder 1">
            <a:extLst>
              <a:ext uri="{FF2B5EF4-FFF2-40B4-BE49-F238E27FC236}">
                <a16:creationId xmlns:a16="http://schemas.microsoft.com/office/drawing/2014/main" id="{81E48E0F-38D0-4E88-9056-6434EB607D6F}"/>
              </a:ext>
            </a:extLst>
          </p:cNvPr>
          <p:cNvSpPr>
            <a:spLocks noGrp="1"/>
          </p:cNvSpPr>
          <p:nvPr>
            <p:ph type="body" sz="quarter" idx="14"/>
          </p:nvPr>
        </p:nvSpPr>
        <p:spPr>
          <a:xfrm>
            <a:off x="8300853" y="267114"/>
            <a:ext cx="3627622" cy="6323772"/>
          </a:xfrm>
        </p:spPr>
        <p:txBody>
          <a:bodyPr>
            <a:normAutofit/>
          </a:bodyPr>
          <a:lstStyle/>
          <a:p>
            <a:r>
              <a:rPr lang="en-GB" dirty="0"/>
              <a:t>River flooding is when water flows overbank</a:t>
            </a:r>
          </a:p>
          <a:p>
            <a:r>
              <a:rPr lang="en-GB" dirty="0"/>
              <a:t>Natural rivers flow overbank regularly which is why rivers have floodplains</a:t>
            </a:r>
          </a:p>
          <a:p>
            <a:r>
              <a:rPr lang="en-GB" dirty="0"/>
              <a:t>River flooding can be contained using structures (expensive). The risk of river flooding can be managed by slowing the flow and/or storing water (i.e. using floodplains for excess water)</a:t>
            </a:r>
          </a:p>
          <a:p>
            <a:endParaRPr lang="en-GB" dirty="0"/>
          </a:p>
        </p:txBody>
      </p:sp>
      <p:sp>
        <p:nvSpPr>
          <p:cNvPr id="4" name="Title 3">
            <a:extLst>
              <a:ext uri="{FF2B5EF4-FFF2-40B4-BE49-F238E27FC236}">
                <a16:creationId xmlns:a16="http://schemas.microsoft.com/office/drawing/2014/main" id="{0556C9F4-841C-B0B1-24B0-6BB40852541B}"/>
              </a:ext>
            </a:extLst>
          </p:cNvPr>
          <p:cNvSpPr>
            <a:spLocks noGrp="1"/>
          </p:cNvSpPr>
          <p:nvPr>
            <p:ph type="title"/>
          </p:nvPr>
        </p:nvSpPr>
        <p:spPr/>
        <p:txBody>
          <a:bodyPr/>
          <a:lstStyle/>
          <a:p>
            <a:r>
              <a:rPr lang="en-GB" dirty="0"/>
              <a:t>River Flooding</a:t>
            </a:r>
          </a:p>
        </p:txBody>
      </p:sp>
      <p:sp>
        <p:nvSpPr>
          <p:cNvPr id="7" name="Rectangle 6">
            <a:extLst>
              <a:ext uri="{FF2B5EF4-FFF2-40B4-BE49-F238E27FC236}">
                <a16:creationId xmlns:a16="http://schemas.microsoft.com/office/drawing/2014/main" id="{0E5D47F5-6E8B-46E4-8CC1-6E2520EDDB06}"/>
              </a:ext>
            </a:extLst>
          </p:cNvPr>
          <p:cNvSpPr/>
          <p:nvPr/>
        </p:nvSpPr>
        <p:spPr>
          <a:xfrm>
            <a:off x="222539" y="6530922"/>
            <a:ext cx="7793305" cy="261610"/>
          </a:xfrm>
          <a:prstGeom prst="rect">
            <a:avLst/>
          </a:prstGeom>
        </p:spPr>
        <p:txBody>
          <a:bodyPr wrap="square">
            <a:spAutoFit/>
          </a:bodyPr>
          <a:lstStyle/>
          <a:p>
            <a:r>
              <a:rPr lang="en-GB" sz="1100" dirty="0"/>
              <a:t>https://www.lincolnshirelive.co.uk/news/lincoln-news/gallery/devastating-images-show-river-welland-9014627</a:t>
            </a:r>
          </a:p>
        </p:txBody>
      </p:sp>
    </p:spTree>
    <p:extLst>
      <p:ext uri="{BB962C8B-B14F-4D97-AF65-F5344CB8AC3E}">
        <p14:creationId xmlns:p14="http://schemas.microsoft.com/office/powerpoint/2010/main" val="412549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01C7759-C1DC-4E77-B1EC-222B3EBA5E1D}"/>
              </a:ext>
            </a:extLst>
          </p:cNvPr>
          <p:cNvPicPr>
            <a:picLocks noGrp="1" noChangeAspect="1"/>
          </p:cNvPicPr>
          <p:nvPr>
            <p:ph type="pic" sz="quarter" idx="13"/>
          </p:nvPr>
        </p:nvPicPr>
        <p:blipFill rotWithShape="1">
          <a:blip r:embed="rId2"/>
          <a:srcRect t="284" b="284"/>
          <a:stretch/>
        </p:blipFill>
        <p:spPr>
          <a:prstGeom prst="rect">
            <a:avLst/>
          </a:prstGeom>
        </p:spPr>
      </p:pic>
      <p:sp>
        <p:nvSpPr>
          <p:cNvPr id="6" name="Content Placeholder 5">
            <a:extLst>
              <a:ext uri="{FF2B5EF4-FFF2-40B4-BE49-F238E27FC236}">
                <a16:creationId xmlns:a16="http://schemas.microsoft.com/office/drawing/2014/main" id="{7D2CBFF7-AFE5-4954-8DF5-D2A879960F8A}"/>
              </a:ext>
            </a:extLst>
          </p:cNvPr>
          <p:cNvSpPr>
            <a:spLocks noGrp="1"/>
          </p:cNvSpPr>
          <p:nvPr>
            <p:ph type="body" sz="quarter" idx="14"/>
          </p:nvPr>
        </p:nvSpPr>
        <p:spPr>
          <a:xfrm>
            <a:off x="8300853" y="267114"/>
            <a:ext cx="3627622" cy="6457536"/>
          </a:xfrm>
        </p:spPr>
        <p:txBody>
          <a:bodyPr>
            <a:normAutofit fontScale="92500"/>
          </a:bodyPr>
          <a:lstStyle/>
          <a:p>
            <a:r>
              <a:rPr lang="en-GB" dirty="0"/>
              <a:t>Pluvial flooding happens when rainfall exceeds stormwater drainage systems or the infiltration capacity of the ground</a:t>
            </a:r>
          </a:p>
          <a:p>
            <a:r>
              <a:rPr lang="en-GB" dirty="0"/>
              <a:t>The Hull floods are an example of pluvial flooding and were caused by both rainfall exceeding the infiltration capacity of the ground throughout the catchment and also the urban drainage system was overwhelmed in some areas and failed in other places</a:t>
            </a:r>
          </a:p>
          <a:p>
            <a:r>
              <a:rPr lang="en-GB" dirty="0"/>
              <a:t>Pluvial flooding in urban areas is managed using Sustainable Drainage Systems (SuDS)</a:t>
            </a:r>
          </a:p>
        </p:txBody>
      </p:sp>
      <p:sp>
        <p:nvSpPr>
          <p:cNvPr id="2" name="Title 1">
            <a:extLst>
              <a:ext uri="{FF2B5EF4-FFF2-40B4-BE49-F238E27FC236}">
                <a16:creationId xmlns:a16="http://schemas.microsoft.com/office/drawing/2014/main" id="{3EC21FF8-3CD4-219C-F452-D2F304137F97}"/>
              </a:ext>
            </a:extLst>
          </p:cNvPr>
          <p:cNvSpPr>
            <a:spLocks noGrp="1"/>
          </p:cNvSpPr>
          <p:nvPr>
            <p:ph type="title"/>
          </p:nvPr>
        </p:nvSpPr>
        <p:spPr/>
        <p:txBody>
          <a:bodyPr/>
          <a:lstStyle/>
          <a:p>
            <a:r>
              <a:rPr lang="en-GB" dirty="0"/>
              <a:t>Pluvial Flooding</a:t>
            </a:r>
          </a:p>
        </p:txBody>
      </p:sp>
      <p:sp>
        <p:nvSpPr>
          <p:cNvPr id="7" name="Content Placeholder 6">
            <a:extLst>
              <a:ext uri="{FF2B5EF4-FFF2-40B4-BE49-F238E27FC236}">
                <a16:creationId xmlns:a16="http://schemas.microsoft.com/office/drawing/2014/main" id="{94833874-3680-4F1E-8D6C-3B5D1DB803EC}"/>
              </a:ext>
            </a:extLst>
          </p:cNvPr>
          <p:cNvSpPr>
            <a:spLocks noGrp="1"/>
          </p:cNvSpPr>
          <p:nvPr>
            <p:ph idx="4294967295"/>
          </p:nvPr>
        </p:nvSpPr>
        <p:spPr>
          <a:xfrm>
            <a:off x="0" y="2835275"/>
            <a:ext cx="3825875" cy="3313113"/>
          </a:xfrm>
        </p:spPr>
        <p:txBody>
          <a:bodyPr>
            <a:normAutofit/>
          </a:bodyPr>
          <a:lstStyle/>
          <a:p>
            <a:endParaRPr lang="en-GB" dirty="0"/>
          </a:p>
        </p:txBody>
      </p:sp>
      <p:sp>
        <p:nvSpPr>
          <p:cNvPr id="11" name="Rectangle 10">
            <a:extLst>
              <a:ext uri="{FF2B5EF4-FFF2-40B4-BE49-F238E27FC236}">
                <a16:creationId xmlns:a16="http://schemas.microsoft.com/office/drawing/2014/main" id="{BD4A60EB-1CB8-44C4-A834-CC43018045A3}"/>
              </a:ext>
            </a:extLst>
          </p:cNvPr>
          <p:cNvSpPr/>
          <p:nvPr/>
        </p:nvSpPr>
        <p:spPr>
          <a:xfrm>
            <a:off x="171716" y="6550525"/>
            <a:ext cx="7736154" cy="261610"/>
          </a:xfrm>
          <a:prstGeom prst="rect">
            <a:avLst/>
          </a:prstGeom>
        </p:spPr>
        <p:txBody>
          <a:bodyPr wrap="square">
            <a:spAutoFit/>
          </a:bodyPr>
          <a:lstStyle/>
          <a:p>
            <a:r>
              <a:rPr lang="en-GB" sz="1100" dirty="0"/>
              <a:t>https://www.hulldailymail.co.uk/news/hull-east-yorkshire-news/hull-2007-floods-how-city-7238878</a:t>
            </a:r>
          </a:p>
        </p:txBody>
      </p:sp>
    </p:spTree>
    <p:extLst>
      <p:ext uri="{BB962C8B-B14F-4D97-AF65-F5344CB8AC3E}">
        <p14:creationId xmlns:p14="http://schemas.microsoft.com/office/powerpoint/2010/main" val="649089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thefloodhub.co.uk/wp-content/uploads/2023/06/FT-Q-SMG-76-Groundwater-Flooding.png">
            <a:extLst>
              <a:ext uri="{FF2B5EF4-FFF2-40B4-BE49-F238E27FC236}">
                <a16:creationId xmlns:a16="http://schemas.microsoft.com/office/drawing/2014/main" id="{2C64D9D2-9110-4050-9E95-3A49C3690FE9}"/>
              </a:ext>
            </a:extLst>
          </p:cNvPr>
          <p:cNvPicPr>
            <a:picLocks noGrp="1" noChangeAspect="1" noChangeArrowheads="1"/>
          </p:cNvPicPr>
          <p:nvPr>
            <p:ph type="pic" sz="quarter" idx="13"/>
          </p:nvPr>
        </p:nvPicPr>
        <p:blipFill rotWithShape="1">
          <a:blip r:embed="rId2" cstate="print">
            <a:extLst>
              <a:ext uri="{28A0092B-C50C-407E-A947-70E740481C1C}">
                <a14:useLocalDpi xmlns:a14="http://schemas.microsoft.com/office/drawing/2010/main" val="0"/>
              </a:ext>
            </a:extLst>
          </a:blip>
          <a:srcRect l="2253" r="2253"/>
          <a:stretch/>
        </p:blipFill>
        <p:spPr bwMode="auto">
          <a:xfrm>
            <a:off x="263526" y="981074"/>
            <a:ext cx="7442200" cy="5396653"/>
          </a:xfrm>
          <a:prstGeom prst="rect">
            <a:avLst/>
          </a:prstGeom>
          <a:noFill/>
          <a:extLst>
            <a:ext uri="{909E8E84-426E-40DD-AFC4-6F175D3DCCD1}">
              <a14:hiddenFill xmlns:a14="http://schemas.microsoft.com/office/drawing/2010/main">
                <a:solidFill>
                  <a:srgbClr val="FFFFFF"/>
                </a:solidFill>
              </a14:hiddenFill>
            </a:ext>
          </a:extLst>
        </p:spPr>
      </p:pic>
      <p:sp>
        <p:nvSpPr>
          <p:cNvPr id="44" name="Content Placeholder 43">
            <a:extLst>
              <a:ext uri="{FF2B5EF4-FFF2-40B4-BE49-F238E27FC236}">
                <a16:creationId xmlns:a16="http://schemas.microsoft.com/office/drawing/2014/main" id="{9671B482-D94D-44C7-8444-2A08F60B0A39}"/>
              </a:ext>
            </a:extLst>
          </p:cNvPr>
          <p:cNvSpPr>
            <a:spLocks noGrp="1"/>
          </p:cNvSpPr>
          <p:nvPr>
            <p:ph type="body" sz="quarter" idx="14"/>
          </p:nvPr>
        </p:nvSpPr>
        <p:spPr/>
        <p:txBody>
          <a:bodyPr>
            <a:normAutofit/>
          </a:bodyPr>
          <a:lstStyle/>
          <a:p>
            <a:r>
              <a:rPr lang="en-GB" dirty="0"/>
              <a:t>Flood water can come from underground sources</a:t>
            </a:r>
          </a:p>
          <a:p>
            <a:r>
              <a:rPr lang="en-GB" dirty="0"/>
              <a:t>Can be less obvious since can happen in building basements without evidence of surface water</a:t>
            </a:r>
          </a:p>
          <a:p>
            <a:r>
              <a:rPr lang="en-GB" dirty="0"/>
              <a:t>Groundwater flooding may be difficult to avoid since flow pathways and storage are underground and cannot easily be changed</a:t>
            </a:r>
          </a:p>
        </p:txBody>
      </p:sp>
      <p:sp>
        <p:nvSpPr>
          <p:cNvPr id="2" name="Title 1">
            <a:extLst>
              <a:ext uri="{FF2B5EF4-FFF2-40B4-BE49-F238E27FC236}">
                <a16:creationId xmlns:a16="http://schemas.microsoft.com/office/drawing/2014/main" id="{CCFD5A3E-89A3-7A3A-36BE-EEFBBB7A1C9E}"/>
              </a:ext>
            </a:extLst>
          </p:cNvPr>
          <p:cNvSpPr>
            <a:spLocks noGrp="1"/>
          </p:cNvSpPr>
          <p:nvPr>
            <p:ph type="title"/>
          </p:nvPr>
        </p:nvSpPr>
        <p:spPr/>
        <p:txBody>
          <a:bodyPr/>
          <a:lstStyle/>
          <a:p>
            <a:r>
              <a:rPr lang="en-GB" dirty="0"/>
              <a:t>Groundwater Flooding</a:t>
            </a:r>
          </a:p>
        </p:txBody>
      </p:sp>
      <p:sp>
        <p:nvSpPr>
          <p:cNvPr id="46" name="Rectangle 45">
            <a:extLst>
              <a:ext uri="{FF2B5EF4-FFF2-40B4-BE49-F238E27FC236}">
                <a16:creationId xmlns:a16="http://schemas.microsoft.com/office/drawing/2014/main" id="{BADC23AA-A751-4962-84EF-FB6535644898}"/>
              </a:ext>
            </a:extLst>
          </p:cNvPr>
          <p:cNvSpPr/>
          <p:nvPr/>
        </p:nvSpPr>
        <p:spPr>
          <a:xfrm>
            <a:off x="110236" y="6488668"/>
            <a:ext cx="3880421" cy="369332"/>
          </a:xfrm>
          <a:prstGeom prst="rect">
            <a:avLst/>
          </a:prstGeom>
        </p:spPr>
        <p:txBody>
          <a:bodyPr wrap="none">
            <a:spAutoFit/>
          </a:bodyPr>
          <a:lstStyle/>
          <a:p>
            <a:r>
              <a:rPr lang="en-GB" dirty="0"/>
              <a:t>https://thefloodhub.co.uk/am-i-at-risk/</a:t>
            </a:r>
          </a:p>
        </p:txBody>
      </p:sp>
    </p:spTree>
    <p:extLst>
      <p:ext uri="{BB962C8B-B14F-4D97-AF65-F5344CB8AC3E}">
        <p14:creationId xmlns:p14="http://schemas.microsoft.com/office/powerpoint/2010/main" val="13662516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Uni of Hull 2024">
      <a:dk1>
        <a:srgbClr val="0E1647"/>
      </a:dk1>
      <a:lt1>
        <a:srgbClr val="FFFFFF"/>
      </a:lt1>
      <a:dk2>
        <a:srgbClr val="D7F777"/>
      </a:dk2>
      <a:lt2>
        <a:srgbClr val="1D4CF2"/>
      </a:lt2>
      <a:accent1>
        <a:srgbClr val="82DAF3"/>
      </a:accent1>
      <a:accent2>
        <a:srgbClr val="F5B6DC"/>
      </a:accent2>
      <a:accent3>
        <a:srgbClr val="79E3CA"/>
      </a:accent3>
      <a:accent4>
        <a:srgbClr val="FFC779"/>
      </a:accent4>
      <a:accent5>
        <a:srgbClr val="A8A3EE"/>
      </a:accent5>
      <a:accent6>
        <a:srgbClr val="FFFFFF"/>
      </a:accent6>
      <a:hlink>
        <a:srgbClr val="1D4CF2"/>
      </a:hlink>
      <a:folHlink>
        <a:srgbClr val="1D4CF2"/>
      </a:folHlink>
    </a:clrScheme>
    <a:fontScheme name="Test">
      <a:majorFont>
        <a:latin typeface="Signifier"/>
        <a:ea typeface=""/>
        <a:cs typeface=""/>
      </a:majorFont>
      <a:minorFont>
        <a:latin typeface="Suisse Int'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OfHull_MainTemplate_2024_v2" id="{1DF91777-EE9F-4842-81F9-BC8B6D563644}" vid="{E1DB6414-C6D0-7541-A4CE-8CBCE78A0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2E76E83-5C54-FE40-93D2-3B9B62EF738C}">
  <we:reference id="wa200000729" version="3.19.222.0" store="en-GB" storeType="OMEX"/>
  <we:alternateReferences>
    <we:reference id="wa200000729" version="3.19.222.0" store="wa200000729"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490a8197-7b83-4f10-89b9-83189be3835e}" enabled="0" method="" siteId="{490a8197-7b83-4f10-89b9-83189be3835e}" removed="1"/>
</clbl:labelList>
</file>

<file path=docProps/app.xml><?xml version="1.0" encoding="utf-8"?>
<Properties xmlns="http://schemas.openxmlformats.org/officeDocument/2006/extended-properties" xmlns:vt="http://schemas.openxmlformats.org/officeDocument/2006/docPropsVTypes">
  <Template>UniOfHull_MainTemplate_2024_V3</Template>
  <TotalTime>112</TotalTime>
  <Words>485</Words>
  <Application>Microsoft Macintosh PowerPoint</Application>
  <PresentationFormat>Widescreen</PresentationFormat>
  <Paragraphs>52</Paragraphs>
  <Slides>16</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5" baseType="lpstr">
      <vt:lpstr>Arial</vt:lpstr>
      <vt:lpstr>Suisse Int'l</vt:lpstr>
      <vt:lpstr>Suisse Int'l</vt:lpstr>
      <vt:lpstr>Calibri</vt:lpstr>
      <vt:lpstr>Wingdings</vt:lpstr>
      <vt:lpstr>Signifier</vt:lpstr>
      <vt:lpstr>Stag PP Medium</vt:lpstr>
      <vt:lpstr>1_Office Theme</vt:lpstr>
      <vt:lpstr>think-cell Slide</vt:lpstr>
      <vt:lpstr>What is Flooding?</vt:lpstr>
      <vt:lpstr>The hydrological cycle and floods</vt:lpstr>
      <vt:lpstr>PowerPoint Presentation</vt:lpstr>
      <vt:lpstr>PowerPoint Presentation</vt:lpstr>
      <vt:lpstr>PowerPoint Presentation</vt:lpstr>
      <vt:lpstr>Types of flooding</vt:lpstr>
      <vt:lpstr>River Flooding</vt:lpstr>
      <vt:lpstr>Pluvial Flooding</vt:lpstr>
      <vt:lpstr>Groundwater Flooding</vt:lpstr>
      <vt:lpstr>Reservoir Flooding</vt:lpstr>
      <vt:lpstr>Coastal Flooding</vt:lpstr>
      <vt:lpstr>Causes of flood risk change</vt:lpstr>
      <vt:lpstr>Two causes of flood risk change</vt:lpstr>
      <vt:lpstr>PowerPoint Presentation</vt:lpstr>
      <vt:lpstr>Climate change </vt:lpstr>
      <vt:lpstr>Flood risk maps</vt:lpstr>
    </vt:vector>
  </TitlesOfParts>
  <Company>University of Hull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McLelland</dc:creator>
  <cp:lastModifiedBy>Louise Elstow</cp:lastModifiedBy>
  <cp:revision>4</cp:revision>
  <dcterms:created xsi:type="dcterms:W3CDTF">2024-07-11T16:27:49Z</dcterms:created>
  <dcterms:modified xsi:type="dcterms:W3CDTF">2025-06-30T15:51:30Z</dcterms:modified>
</cp:coreProperties>
</file>